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83" r:id="rId6"/>
    <p:sldId id="257" r:id="rId7"/>
    <p:sldId id="258" r:id="rId8"/>
    <p:sldId id="281" r:id="rId9"/>
    <p:sldId id="259" r:id="rId10"/>
    <p:sldId id="269" r:id="rId11"/>
    <p:sldId id="264" r:id="rId12"/>
    <p:sldId id="266" r:id="rId13"/>
    <p:sldId id="286" r:id="rId14"/>
    <p:sldId id="268" r:id="rId15"/>
    <p:sldId id="284" r:id="rId16"/>
    <p:sldId id="2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466D"/>
    <a:srgbClr val="902F28"/>
    <a:srgbClr val="FD847B"/>
    <a:srgbClr val="FC4236"/>
    <a:srgbClr val="9AADCA"/>
    <a:srgbClr val="6C89B3"/>
    <a:srgbClr val="062A63"/>
    <a:srgbClr val="F3B5AB"/>
    <a:srgbClr val="D59F0F"/>
    <a:srgbClr val="A6B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6A668B-D800-4B0D-98AC-46A3619717D2}" v="9351" dt="2018-08-13T21:05:03.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064" autoAdjust="0"/>
  </p:normalViewPr>
  <p:slideViewPr>
    <p:cSldViewPr snapToGrid="0">
      <p:cViewPr>
        <p:scale>
          <a:sx n="70" d="100"/>
          <a:sy n="70" d="100"/>
        </p:scale>
        <p:origin x="211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tlin Groeneweg" userId="805edfb2-771a-416b-8c74-b093ba1c4b08" providerId="ADAL" clId="{D7E87B4A-961A-445B-AE32-48BB85030F0A}"/>
    <pc:docChg chg="undo redo custSel addSld delSld modSld sldOrd">
      <pc:chgData name="Kaitlin Groeneweg" userId="805edfb2-771a-416b-8c74-b093ba1c4b08" providerId="ADAL" clId="{D7E87B4A-961A-445B-AE32-48BB85030F0A}" dt="2018-08-02T18:58:57.268" v="4555" actId="20577"/>
      <pc:docMkLst>
        <pc:docMk/>
      </pc:docMkLst>
      <pc:sldChg chg="addSp delSp modSp modNotesTx">
        <pc:chgData name="Kaitlin Groeneweg" userId="805edfb2-771a-416b-8c74-b093ba1c4b08" providerId="ADAL" clId="{D7E87B4A-961A-445B-AE32-48BB85030F0A}" dt="2018-08-02T13:59:41.434" v="529" actId="313"/>
        <pc:sldMkLst>
          <pc:docMk/>
          <pc:sldMk cId="746817072" sldId="256"/>
        </pc:sldMkLst>
        <pc:spChg chg="mod">
          <ac:chgData name="Kaitlin Groeneweg" userId="805edfb2-771a-416b-8c74-b093ba1c4b08" providerId="ADAL" clId="{D7E87B4A-961A-445B-AE32-48BB85030F0A}" dt="2018-08-02T13:34:36.836" v="205" actId="1076"/>
          <ac:spMkLst>
            <pc:docMk/>
            <pc:sldMk cId="746817072" sldId="256"/>
            <ac:spMk id="6" creationId="{6C5D6C8F-69ED-4127-8659-8D63026DC9B4}"/>
          </ac:spMkLst>
        </pc:spChg>
        <pc:spChg chg="mod">
          <ac:chgData name="Kaitlin Groeneweg" userId="805edfb2-771a-416b-8c74-b093ba1c4b08" providerId="ADAL" clId="{D7E87B4A-961A-445B-AE32-48BB85030F0A}" dt="2018-08-02T13:24:20.063" v="182" actId="403"/>
          <ac:spMkLst>
            <pc:docMk/>
            <pc:sldMk cId="746817072" sldId="256"/>
            <ac:spMk id="7" creationId="{DD31BFE3-15CC-4D3B-AD96-61095381F807}"/>
          </ac:spMkLst>
        </pc:spChg>
        <pc:spChg chg="mod">
          <ac:chgData name="Kaitlin Groeneweg" userId="805edfb2-771a-416b-8c74-b093ba1c4b08" providerId="ADAL" clId="{D7E87B4A-961A-445B-AE32-48BB85030F0A}" dt="2018-08-02T13:34:40.692" v="206" actId="1076"/>
          <ac:spMkLst>
            <pc:docMk/>
            <pc:sldMk cId="746817072" sldId="256"/>
            <ac:spMk id="9" creationId="{E3404555-D7C1-48BF-ADBB-2D7CC54FF561}"/>
          </ac:spMkLst>
        </pc:spChg>
        <pc:spChg chg="del mod">
          <ac:chgData name="Kaitlin Groeneweg" userId="805edfb2-771a-416b-8c74-b093ba1c4b08" providerId="ADAL" clId="{D7E87B4A-961A-445B-AE32-48BB85030F0A}" dt="2018-08-02T13:34:34.163" v="204" actId="478"/>
          <ac:spMkLst>
            <pc:docMk/>
            <pc:sldMk cId="746817072" sldId="256"/>
            <ac:spMk id="11" creationId="{3E8A0BD7-6EB8-45E4-BCF9-8399313DD52C}"/>
          </ac:spMkLst>
        </pc:spChg>
        <pc:picChg chg="del">
          <ac:chgData name="Kaitlin Groeneweg" userId="805edfb2-771a-416b-8c74-b093ba1c4b08" providerId="ADAL" clId="{D7E87B4A-961A-445B-AE32-48BB85030F0A}" dt="2018-08-01T17:11:42.542" v="116" actId="478"/>
          <ac:picMkLst>
            <pc:docMk/>
            <pc:sldMk cId="746817072" sldId="256"/>
            <ac:picMk id="3" creationId="{B89982A5-359E-4629-850C-61120687B050}"/>
          </ac:picMkLst>
        </pc:picChg>
        <pc:picChg chg="add mod ord">
          <ac:chgData name="Kaitlin Groeneweg" userId="805edfb2-771a-416b-8c74-b093ba1c4b08" providerId="ADAL" clId="{D7E87B4A-961A-445B-AE32-48BB85030F0A}" dt="2018-08-01T19:27:29.804" v="158"/>
          <ac:picMkLst>
            <pc:docMk/>
            <pc:sldMk cId="746817072" sldId="256"/>
            <ac:picMk id="4" creationId="{8A6E5507-5DF1-4834-ABB4-9CAD304F5FBD}"/>
          </ac:picMkLst>
        </pc:picChg>
        <pc:picChg chg="mod">
          <ac:chgData name="Kaitlin Groeneweg" userId="805edfb2-771a-416b-8c74-b093ba1c4b08" providerId="ADAL" clId="{D7E87B4A-961A-445B-AE32-48BB85030F0A}" dt="2018-08-02T13:24:13.981" v="179" actId="1076"/>
          <ac:picMkLst>
            <pc:docMk/>
            <pc:sldMk cId="746817072" sldId="256"/>
            <ac:picMk id="10" creationId="{F8958FBA-4393-4961-80C0-3FDC1E196EE0}"/>
          </ac:picMkLst>
        </pc:picChg>
        <pc:picChg chg="mod modCrop">
          <ac:chgData name="Kaitlin Groeneweg" userId="805edfb2-771a-416b-8c74-b093ba1c4b08" providerId="ADAL" clId="{D7E87B4A-961A-445B-AE32-48BB85030F0A}" dt="2018-08-02T13:35:05.196" v="207" actId="1076"/>
          <ac:picMkLst>
            <pc:docMk/>
            <pc:sldMk cId="746817072" sldId="256"/>
            <ac:picMk id="12" creationId="{F2B60789-201B-4D22-8D01-D7249F3A59D3}"/>
          </ac:picMkLst>
        </pc:picChg>
        <pc:cxnChg chg="mod">
          <ac:chgData name="Kaitlin Groeneweg" userId="805edfb2-771a-416b-8c74-b093ba1c4b08" providerId="ADAL" clId="{D7E87B4A-961A-445B-AE32-48BB85030F0A}" dt="2018-08-02T13:23:59.428" v="174" actId="1076"/>
          <ac:cxnSpMkLst>
            <pc:docMk/>
            <pc:sldMk cId="746817072" sldId="256"/>
            <ac:cxnSpMk id="8" creationId="{B5B05A6C-83FF-4965-A2E0-4CFD07A1712A}"/>
          </ac:cxnSpMkLst>
        </pc:cxnChg>
      </pc:sldChg>
      <pc:sldChg chg="addSp delSp modSp modNotesTx">
        <pc:chgData name="Kaitlin Groeneweg" userId="805edfb2-771a-416b-8c74-b093ba1c4b08" providerId="ADAL" clId="{D7E87B4A-961A-445B-AE32-48BB85030F0A}" dt="2018-08-02T15:06:01.677" v="2368" actId="20577"/>
        <pc:sldMkLst>
          <pc:docMk/>
          <pc:sldMk cId="1655542971" sldId="257"/>
        </pc:sldMkLst>
        <pc:spChg chg="del mod">
          <ac:chgData name="Kaitlin Groeneweg" userId="805edfb2-771a-416b-8c74-b093ba1c4b08" providerId="ADAL" clId="{D7E87B4A-961A-445B-AE32-48BB85030F0A}" dt="2018-08-02T15:00:17.246" v="1776"/>
          <ac:spMkLst>
            <pc:docMk/>
            <pc:sldMk cId="1655542971" sldId="257"/>
            <ac:spMk id="2" creationId="{9C65DE01-8494-4764-B382-5844BC3A2455}"/>
          </ac:spMkLst>
        </pc:spChg>
        <pc:spChg chg="add del mod">
          <ac:chgData name="Kaitlin Groeneweg" userId="805edfb2-771a-416b-8c74-b093ba1c4b08" providerId="ADAL" clId="{D7E87B4A-961A-445B-AE32-48BB85030F0A}" dt="2018-08-02T15:00:44.057" v="1780" actId="478"/>
          <ac:spMkLst>
            <pc:docMk/>
            <pc:sldMk cId="1655542971" sldId="257"/>
            <ac:spMk id="5" creationId="{041BA18E-A944-4C78-92C2-7B9C0403B951}"/>
          </ac:spMkLst>
        </pc:spChg>
        <pc:spChg chg="mod">
          <ac:chgData name="Kaitlin Groeneweg" userId="805edfb2-771a-416b-8c74-b093ba1c4b08" providerId="ADAL" clId="{D7E87B4A-961A-445B-AE32-48BB85030F0A}" dt="2018-08-02T13:35:38.999" v="210" actId="207"/>
          <ac:spMkLst>
            <pc:docMk/>
            <pc:sldMk cId="1655542971" sldId="257"/>
            <ac:spMk id="31" creationId="{CE0C3A19-E29D-4CE0-96C1-4D0116C5EB39}"/>
          </ac:spMkLst>
        </pc:spChg>
        <pc:spChg chg="add mod">
          <ac:chgData name="Kaitlin Groeneweg" userId="805edfb2-771a-416b-8c74-b093ba1c4b08" providerId="ADAL" clId="{D7E87B4A-961A-445B-AE32-48BB85030F0A}" dt="2018-08-02T15:03:18.291" v="1896" actId="20577"/>
          <ac:spMkLst>
            <pc:docMk/>
            <pc:sldMk cId="1655542971" sldId="257"/>
            <ac:spMk id="32" creationId="{F3A7FE90-AF43-451F-9916-9DFD0E174AA4}"/>
          </ac:spMkLst>
        </pc:spChg>
        <pc:spChg chg="mod">
          <ac:chgData name="Kaitlin Groeneweg" userId="805edfb2-771a-416b-8c74-b093ba1c4b08" providerId="ADAL" clId="{D7E87B4A-961A-445B-AE32-48BB85030F0A}" dt="2018-08-02T13:35:41.973" v="211" actId="207"/>
          <ac:spMkLst>
            <pc:docMk/>
            <pc:sldMk cId="1655542971" sldId="257"/>
            <ac:spMk id="36" creationId="{D6631AD2-DFB7-406E-BF48-F21F36E401E6}"/>
          </ac:spMkLst>
        </pc:spChg>
        <pc:spChg chg="mod">
          <ac:chgData name="Kaitlin Groeneweg" userId="805edfb2-771a-416b-8c74-b093ba1c4b08" providerId="ADAL" clId="{D7E87B4A-961A-445B-AE32-48BB85030F0A}" dt="2018-08-02T13:35:46.855" v="212" actId="207"/>
          <ac:spMkLst>
            <pc:docMk/>
            <pc:sldMk cId="1655542971" sldId="257"/>
            <ac:spMk id="40" creationId="{529A0CEA-2E0F-49EF-B3DF-7DFD9335E6C5}"/>
          </ac:spMkLst>
        </pc:spChg>
        <pc:spChg chg="mod">
          <ac:chgData name="Kaitlin Groeneweg" userId="805edfb2-771a-416b-8c74-b093ba1c4b08" providerId="ADAL" clId="{D7E87B4A-961A-445B-AE32-48BB85030F0A}" dt="2018-08-02T13:35:50.710" v="213" actId="207"/>
          <ac:spMkLst>
            <pc:docMk/>
            <pc:sldMk cId="1655542971" sldId="257"/>
            <ac:spMk id="44" creationId="{0F662B4B-0821-44E2-A02F-56636619CF8A}"/>
          </ac:spMkLst>
        </pc:spChg>
        <pc:spChg chg="mod">
          <ac:chgData name="Kaitlin Groeneweg" userId="805edfb2-771a-416b-8c74-b093ba1c4b08" providerId="ADAL" clId="{D7E87B4A-961A-445B-AE32-48BB85030F0A}" dt="2018-08-01T19:15:17.144" v="121" actId="20577"/>
          <ac:spMkLst>
            <pc:docMk/>
            <pc:sldMk cId="1655542971" sldId="257"/>
            <ac:spMk id="58" creationId="{A35AB52B-0EF2-40FE-9128-DA48A5EE6991}"/>
          </ac:spMkLst>
        </pc:spChg>
        <pc:spChg chg="mod">
          <ac:chgData name="Kaitlin Groeneweg" userId="805edfb2-771a-416b-8c74-b093ba1c4b08" providerId="ADAL" clId="{D7E87B4A-961A-445B-AE32-48BB85030F0A}" dt="2018-08-01T19:15:23.210" v="128" actId="20577"/>
          <ac:spMkLst>
            <pc:docMk/>
            <pc:sldMk cId="1655542971" sldId="257"/>
            <ac:spMk id="59" creationId="{2399C44C-49DA-4113-A897-58BF510E4773}"/>
          </ac:spMkLst>
        </pc:spChg>
        <pc:spChg chg="mod">
          <ac:chgData name="Kaitlin Groeneweg" userId="805edfb2-771a-416b-8c74-b093ba1c4b08" providerId="ADAL" clId="{D7E87B4A-961A-445B-AE32-48BB85030F0A}" dt="2018-08-01T19:15:30.769" v="138" actId="20577"/>
          <ac:spMkLst>
            <pc:docMk/>
            <pc:sldMk cId="1655542971" sldId="257"/>
            <ac:spMk id="60" creationId="{AC568E04-486E-459F-A174-4344BBC8CDB9}"/>
          </ac:spMkLst>
        </pc:spChg>
        <pc:grpChg chg="mod">
          <ac:chgData name="Kaitlin Groeneweg" userId="805edfb2-771a-416b-8c74-b093ba1c4b08" providerId="ADAL" clId="{D7E87B4A-961A-445B-AE32-48BB85030F0A}" dt="2018-08-02T15:02:38.202" v="1837" actId="14100"/>
          <ac:grpSpMkLst>
            <pc:docMk/>
            <pc:sldMk cId="1655542971" sldId="257"/>
            <ac:grpSpMk id="51" creationId="{9849E99F-CA3F-45AC-BABE-FBA1B4537C7C}"/>
          </ac:grpSpMkLst>
        </pc:grpChg>
        <pc:grpChg chg="mod">
          <ac:chgData name="Kaitlin Groeneweg" userId="805edfb2-771a-416b-8c74-b093ba1c4b08" providerId="ADAL" clId="{D7E87B4A-961A-445B-AE32-48BB85030F0A}" dt="2018-08-01T19:41:26.326" v="159" actId="14826"/>
          <ac:grpSpMkLst>
            <pc:docMk/>
            <pc:sldMk cId="1655542971" sldId="257"/>
            <ac:grpSpMk id="53" creationId="{BA8380A9-8C82-4858-B070-42B9C18B7457}"/>
          </ac:grpSpMkLst>
        </pc:grpChg>
        <pc:grpChg chg="mod">
          <ac:chgData name="Kaitlin Groeneweg" userId="805edfb2-771a-416b-8c74-b093ba1c4b08" providerId="ADAL" clId="{D7E87B4A-961A-445B-AE32-48BB85030F0A}" dt="2018-08-01T19:18:13.860" v="143" actId="14826"/>
          <ac:grpSpMkLst>
            <pc:docMk/>
            <pc:sldMk cId="1655542971" sldId="257"/>
            <ac:grpSpMk id="56" creationId="{F78C89D4-766C-4689-A0A1-58F3125A411F}"/>
          </ac:grpSpMkLst>
        </pc:grpChg>
        <pc:grpChg chg="mod">
          <ac:chgData name="Kaitlin Groeneweg" userId="805edfb2-771a-416b-8c74-b093ba1c4b08" providerId="ADAL" clId="{D7E87B4A-961A-445B-AE32-48BB85030F0A}" dt="2018-08-01T19:18:13.860" v="143" actId="14826"/>
          <ac:grpSpMkLst>
            <pc:docMk/>
            <pc:sldMk cId="1655542971" sldId="257"/>
            <ac:grpSpMk id="63" creationId="{831E81CF-F2FF-4795-8004-A08BF32FBDFA}"/>
          </ac:grpSpMkLst>
        </pc:grpChg>
        <pc:grpChg chg="mod">
          <ac:chgData name="Kaitlin Groeneweg" userId="805edfb2-771a-416b-8c74-b093ba1c4b08" providerId="ADAL" clId="{D7E87B4A-961A-445B-AE32-48BB85030F0A}" dt="2018-08-01T19:41:53.483" v="163" actId="1076"/>
          <ac:grpSpMkLst>
            <pc:docMk/>
            <pc:sldMk cId="1655542971" sldId="257"/>
            <ac:grpSpMk id="65" creationId="{85584397-3FEB-4CE0-9534-1F968B767740}"/>
          </ac:grpSpMkLst>
        </pc:grpChg>
        <pc:picChg chg="mod">
          <ac:chgData name="Kaitlin Groeneweg" userId="805edfb2-771a-416b-8c74-b093ba1c4b08" providerId="ADAL" clId="{D7E87B4A-961A-445B-AE32-48BB85030F0A}" dt="2018-08-02T13:35:22.737" v="209" actId="14826"/>
          <ac:picMkLst>
            <pc:docMk/>
            <pc:sldMk cId="1655542971" sldId="257"/>
            <ac:picMk id="4" creationId="{7ECFFF0E-486E-45C1-8F20-2BE7A6891DF8}"/>
          </ac:picMkLst>
        </pc:picChg>
        <pc:picChg chg="mod modCrop">
          <ac:chgData name="Kaitlin Groeneweg" userId="805edfb2-771a-416b-8c74-b093ba1c4b08" providerId="ADAL" clId="{D7E87B4A-961A-445B-AE32-48BB85030F0A}" dt="2018-08-02T15:02:28.106" v="1836" actId="732"/>
          <ac:picMkLst>
            <pc:docMk/>
            <pc:sldMk cId="1655542971" sldId="257"/>
            <ac:picMk id="16" creationId="{2435D156-2D35-4C29-A9D8-BB708FBBBF2A}"/>
          </ac:picMkLst>
        </pc:picChg>
        <pc:picChg chg="mod">
          <ac:chgData name="Kaitlin Groeneweg" userId="805edfb2-771a-416b-8c74-b093ba1c4b08" providerId="ADAL" clId="{D7E87B4A-961A-445B-AE32-48BB85030F0A}" dt="2018-08-01T19:41:58.723" v="164" actId="14100"/>
          <ac:picMkLst>
            <pc:docMk/>
            <pc:sldMk cId="1655542971" sldId="257"/>
            <ac:picMk id="50" creationId="{4E176504-25B6-4100-BFFE-9B4CB0B2B400}"/>
          </ac:picMkLst>
        </pc:picChg>
        <pc:picChg chg="mod modCrop">
          <ac:chgData name="Kaitlin Groeneweg" userId="805edfb2-771a-416b-8c74-b093ba1c4b08" providerId="ADAL" clId="{D7E87B4A-961A-445B-AE32-48BB85030F0A}" dt="2018-08-01T19:18:33.378" v="147" actId="732"/>
          <ac:picMkLst>
            <pc:docMk/>
            <pc:sldMk cId="1655542971" sldId="257"/>
            <ac:picMk id="55" creationId="{0EFDBC29-4097-4510-828D-C088DD3D3BBD}"/>
          </ac:picMkLst>
        </pc:picChg>
      </pc:sldChg>
      <pc:sldChg chg="addSp delSp modSp ord addAnim delAnim modAnim modNotesTx">
        <pc:chgData name="Kaitlin Groeneweg" userId="805edfb2-771a-416b-8c74-b093ba1c4b08" providerId="ADAL" clId="{D7E87B4A-961A-445B-AE32-48BB85030F0A}" dt="2018-08-02T17:12:57.840" v="4217" actId="20577"/>
        <pc:sldMkLst>
          <pc:docMk/>
          <pc:sldMk cId="1418322674" sldId="258"/>
        </pc:sldMkLst>
        <pc:spChg chg="add del mod">
          <ac:chgData name="Kaitlin Groeneweg" userId="805edfb2-771a-416b-8c74-b093ba1c4b08" providerId="ADAL" clId="{D7E87B4A-961A-445B-AE32-48BB85030F0A}" dt="2018-08-02T15:14:18.718" v="2422" actId="478"/>
          <ac:spMkLst>
            <pc:docMk/>
            <pc:sldMk cId="1418322674" sldId="258"/>
            <ac:spMk id="5" creationId="{F40E1D54-EE93-4EF8-9883-4D2FA72A9DFA}"/>
          </ac:spMkLst>
        </pc:spChg>
        <pc:spChg chg="add del mod">
          <ac:chgData name="Kaitlin Groeneweg" userId="805edfb2-771a-416b-8c74-b093ba1c4b08" providerId="ADAL" clId="{D7E87B4A-961A-445B-AE32-48BB85030F0A}" dt="2018-08-02T15:12:42.096" v="2397" actId="478"/>
          <ac:spMkLst>
            <pc:docMk/>
            <pc:sldMk cId="1418322674" sldId="258"/>
            <ac:spMk id="11" creationId="{A3DE0095-AD70-47E1-85E5-D9136595D2D2}"/>
          </ac:spMkLst>
        </pc:spChg>
        <pc:spChg chg="mod">
          <ac:chgData name="Kaitlin Groeneweg" userId="805edfb2-771a-416b-8c74-b093ba1c4b08" providerId="ADAL" clId="{D7E87B4A-961A-445B-AE32-48BB85030F0A}" dt="2018-08-02T17:08:39.633" v="4174" actId="20577"/>
          <ac:spMkLst>
            <pc:docMk/>
            <pc:sldMk cId="1418322674" sldId="258"/>
            <ac:spMk id="21" creationId="{8F2E6F7E-A06C-4495-9FEA-D3DF0AC82380}"/>
          </ac:spMkLst>
        </pc:spChg>
        <pc:spChg chg="mod">
          <ac:chgData name="Kaitlin Groeneweg" userId="805edfb2-771a-416b-8c74-b093ba1c4b08" providerId="ADAL" clId="{D7E87B4A-961A-445B-AE32-48BB85030F0A}" dt="2018-08-02T17:08:56.700" v="4178" actId="207"/>
          <ac:spMkLst>
            <pc:docMk/>
            <pc:sldMk cId="1418322674" sldId="258"/>
            <ac:spMk id="22" creationId="{DC22D516-A706-43FE-8806-61CD6A971648}"/>
          </ac:spMkLst>
        </pc:spChg>
        <pc:spChg chg="del">
          <ac:chgData name="Kaitlin Groeneweg" userId="805edfb2-771a-416b-8c74-b093ba1c4b08" providerId="ADAL" clId="{D7E87B4A-961A-445B-AE32-48BB85030F0A}" dt="2018-08-02T15:15:01.382" v="2432" actId="478"/>
          <ac:spMkLst>
            <pc:docMk/>
            <pc:sldMk cId="1418322674" sldId="258"/>
            <ac:spMk id="23" creationId="{E7D22BB5-0540-44F6-8EE9-8A125ECC6E99}"/>
          </ac:spMkLst>
        </pc:spChg>
        <pc:spChg chg="del mod">
          <ac:chgData name="Kaitlin Groeneweg" userId="805edfb2-771a-416b-8c74-b093ba1c4b08" providerId="ADAL" clId="{D7E87B4A-961A-445B-AE32-48BB85030F0A}" dt="2018-08-02T17:11:52.406" v="4199" actId="478"/>
          <ac:spMkLst>
            <pc:docMk/>
            <pc:sldMk cId="1418322674" sldId="258"/>
            <ac:spMk id="24" creationId="{A7B499AE-4188-45AC-84CC-C62623DFA93C}"/>
          </ac:spMkLst>
        </pc:spChg>
        <pc:spChg chg="add del mod">
          <ac:chgData name="Kaitlin Groeneweg" userId="805edfb2-771a-416b-8c74-b093ba1c4b08" providerId="ADAL" clId="{D7E87B4A-961A-445B-AE32-48BB85030F0A}" dt="2018-08-02T15:11:45.816" v="2389" actId="11529"/>
          <ac:spMkLst>
            <pc:docMk/>
            <pc:sldMk cId="1418322674" sldId="258"/>
            <ac:spMk id="27" creationId="{9C10A415-BED2-411E-85B6-2C2A9F8388F4}"/>
          </ac:spMkLst>
        </pc:spChg>
        <pc:spChg chg="add mod ord">
          <ac:chgData name="Kaitlin Groeneweg" userId="805edfb2-771a-416b-8c74-b093ba1c4b08" providerId="ADAL" clId="{D7E87B4A-961A-445B-AE32-48BB85030F0A}" dt="2018-08-02T15:18:53.291" v="2767" actId="1076"/>
          <ac:spMkLst>
            <pc:docMk/>
            <pc:sldMk cId="1418322674" sldId="258"/>
            <ac:spMk id="28" creationId="{EFC5684C-64B3-4C56-A904-B76A9C90B44A}"/>
          </ac:spMkLst>
        </pc:spChg>
        <pc:spChg chg="add mod">
          <ac:chgData name="Kaitlin Groeneweg" userId="805edfb2-771a-416b-8c74-b093ba1c4b08" providerId="ADAL" clId="{D7E87B4A-961A-445B-AE32-48BB85030F0A}" dt="2018-08-02T17:12:57.840" v="4217" actId="20577"/>
          <ac:spMkLst>
            <pc:docMk/>
            <pc:sldMk cId="1418322674" sldId="258"/>
            <ac:spMk id="31" creationId="{843B7973-6E3A-4FF1-B9D6-843E75B6FC03}"/>
          </ac:spMkLst>
        </pc:spChg>
        <pc:grpChg chg="del">
          <ac:chgData name="Kaitlin Groeneweg" userId="805edfb2-771a-416b-8c74-b093ba1c4b08" providerId="ADAL" clId="{D7E87B4A-961A-445B-AE32-48BB85030F0A}" dt="2018-08-02T15:16:08.926" v="2458" actId="478"/>
          <ac:grpSpMkLst>
            <pc:docMk/>
            <pc:sldMk cId="1418322674" sldId="258"/>
            <ac:grpSpMk id="6" creationId="{051E087E-B535-4CE5-9A66-31EC66034035}"/>
          </ac:grpSpMkLst>
        </pc:grpChg>
        <pc:grpChg chg="del">
          <ac:chgData name="Kaitlin Groeneweg" userId="805edfb2-771a-416b-8c74-b093ba1c4b08" providerId="ADAL" clId="{D7E87B4A-961A-445B-AE32-48BB85030F0A}" dt="2018-08-02T15:16:11.363" v="2459" actId="478"/>
          <ac:grpSpMkLst>
            <pc:docMk/>
            <pc:sldMk cId="1418322674" sldId="258"/>
            <ac:grpSpMk id="7" creationId="{60C73EE1-DEC2-4895-A099-A8A7BD9CD0ED}"/>
          </ac:grpSpMkLst>
        </pc:grpChg>
        <pc:grpChg chg="del">
          <ac:chgData name="Kaitlin Groeneweg" userId="805edfb2-771a-416b-8c74-b093ba1c4b08" providerId="ADAL" clId="{D7E87B4A-961A-445B-AE32-48BB85030F0A}" dt="2018-08-02T15:16:12.193" v="2460" actId="478"/>
          <ac:grpSpMkLst>
            <pc:docMk/>
            <pc:sldMk cId="1418322674" sldId="258"/>
            <ac:grpSpMk id="14" creationId="{7E5AF167-192A-4ADC-9723-D4375F845444}"/>
          </ac:grpSpMkLst>
        </pc:grpChg>
        <pc:grpChg chg="del">
          <ac:chgData name="Kaitlin Groeneweg" userId="805edfb2-771a-416b-8c74-b093ba1c4b08" providerId="ADAL" clId="{D7E87B4A-961A-445B-AE32-48BB85030F0A}" dt="2018-08-02T15:16:13.159" v="2461" actId="478"/>
          <ac:grpSpMkLst>
            <pc:docMk/>
            <pc:sldMk cId="1418322674" sldId="258"/>
            <ac:grpSpMk id="25" creationId="{97C5A1B6-073F-49E7-895F-4A3D74966D05}"/>
          </ac:grpSpMkLst>
        </pc:grpChg>
        <pc:picChg chg="mod">
          <ac:chgData name="Kaitlin Groeneweg" userId="805edfb2-771a-416b-8c74-b093ba1c4b08" providerId="ADAL" clId="{D7E87B4A-961A-445B-AE32-48BB85030F0A}" dt="2018-08-02T14:39:35.098" v="1656" actId="14826"/>
          <ac:picMkLst>
            <pc:docMk/>
            <pc:sldMk cId="1418322674" sldId="258"/>
            <ac:picMk id="4" creationId="{2CE4D28A-5FCC-4D74-9766-CBA716D2A597}"/>
          </ac:picMkLst>
        </pc:picChg>
        <pc:picChg chg="add del mod">
          <ac:chgData name="Kaitlin Groeneweg" userId="805edfb2-771a-416b-8c74-b093ba1c4b08" providerId="ADAL" clId="{D7E87B4A-961A-445B-AE32-48BB85030F0A}" dt="2018-08-02T15:11:06.905" v="2383" actId="478"/>
          <ac:picMkLst>
            <pc:docMk/>
            <pc:sldMk cId="1418322674" sldId="258"/>
            <ac:picMk id="10" creationId="{E6BA17AC-F44E-40A2-A37A-B5E5320E2237}"/>
          </ac:picMkLst>
        </pc:picChg>
        <pc:picChg chg="add mod">
          <ac:chgData name="Kaitlin Groeneweg" userId="805edfb2-771a-416b-8c74-b093ba1c4b08" providerId="ADAL" clId="{D7E87B4A-961A-445B-AE32-48BB85030F0A}" dt="2018-08-02T17:08:43.993" v="4176" actId="14100"/>
          <ac:picMkLst>
            <pc:docMk/>
            <pc:sldMk cId="1418322674" sldId="258"/>
            <ac:picMk id="30" creationId="{CFB1F0A5-0140-4CFF-B6B0-2DCEEE13908C}"/>
          </ac:picMkLst>
        </pc:picChg>
      </pc:sldChg>
      <pc:sldChg chg="addSp delSp modSp ord delAnim modAnim modNotesTx">
        <pc:chgData name="Kaitlin Groeneweg" userId="805edfb2-771a-416b-8c74-b093ba1c4b08" providerId="ADAL" clId="{D7E87B4A-961A-445B-AE32-48BB85030F0A}" dt="2018-08-02T18:38:21.851" v="4433" actId="207"/>
        <pc:sldMkLst>
          <pc:docMk/>
          <pc:sldMk cId="2225244568" sldId="259"/>
        </pc:sldMkLst>
        <pc:spChg chg="mod">
          <ac:chgData name="Kaitlin Groeneweg" userId="805edfb2-771a-416b-8c74-b093ba1c4b08" providerId="ADAL" clId="{D7E87B4A-961A-445B-AE32-48BB85030F0A}" dt="2018-08-02T15:40:31.613" v="3050" actId="20577"/>
          <ac:spMkLst>
            <pc:docMk/>
            <pc:sldMk cId="2225244568" sldId="259"/>
            <ac:spMk id="2" creationId="{C5125B14-5BB7-4D51-9693-F08F4142176C}"/>
          </ac:spMkLst>
        </pc:spChg>
        <pc:spChg chg="add mod">
          <ac:chgData name="Kaitlin Groeneweg" userId="805edfb2-771a-416b-8c74-b093ba1c4b08" providerId="ADAL" clId="{D7E87B4A-961A-445B-AE32-48BB85030F0A}" dt="2018-08-02T16:52:47.750" v="3716" actId="1076"/>
          <ac:spMkLst>
            <pc:docMk/>
            <pc:sldMk cId="2225244568" sldId="259"/>
            <ac:spMk id="24" creationId="{92F88D36-0B1B-49E5-9C6C-35DC618A2E63}"/>
          </ac:spMkLst>
        </pc:spChg>
        <pc:spChg chg="add mod">
          <ac:chgData name="Kaitlin Groeneweg" userId="805edfb2-771a-416b-8c74-b093ba1c4b08" providerId="ADAL" clId="{D7E87B4A-961A-445B-AE32-48BB85030F0A}" dt="2018-08-02T16:49:26.830" v="3604" actId="121"/>
          <ac:spMkLst>
            <pc:docMk/>
            <pc:sldMk cId="2225244568" sldId="259"/>
            <ac:spMk id="25" creationId="{C577482E-33DF-4DB9-8719-D465DD7939A3}"/>
          </ac:spMkLst>
        </pc:spChg>
        <pc:spChg chg="mod">
          <ac:chgData name="Kaitlin Groeneweg" userId="805edfb2-771a-416b-8c74-b093ba1c4b08" providerId="ADAL" clId="{D7E87B4A-961A-445B-AE32-48BB85030F0A}" dt="2018-08-02T18:38:21.851" v="4433" actId="207"/>
          <ac:spMkLst>
            <pc:docMk/>
            <pc:sldMk cId="2225244568" sldId="259"/>
            <ac:spMk id="41" creationId="{59D50E24-5ACD-4858-80CF-EA15E890D31E}"/>
          </ac:spMkLst>
        </pc:spChg>
        <pc:spChg chg="mod">
          <ac:chgData name="Kaitlin Groeneweg" userId="805edfb2-771a-416b-8c74-b093ba1c4b08" providerId="ADAL" clId="{D7E87B4A-961A-445B-AE32-48BB85030F0A}" dt="2018-08-02T18:37:46.952" v="4431" actId="207"/>
          <ac:spMkLst>
            <pc:docMk/>
            <pc:sldMk cId="2225244568" sldId="259"/>
            <ac:spMk id="42" creationId="{A23DD19A-EC21-42FE-AD9F-06C4E060298F}"/>
          </ac:spMkLst>
        </pc:spChg>
        <pc:spChg chg="mod">
          <ac:chgData name="Kaitlin Groeneweg" userId="805edfb2-771a-416b-8c74-b093ba1c4b08" providerId="ADAL" clId="{D7E87B4A-961A-445B-AE32-48BB85030F0A}" dt="2018-08-02T18:38:18.025" v="4432" actId="207"/>
          <ac:spMkLst>
            <pc:docMk/>
            <pc:sldMk cId="2225244568" sldId="259"/>
            <ac:spMk id="43" creationId="{D9C4602C-EE3E-4822-90C4-A37172B21CFE}"/>
          </ac:spMkLst>
        </pc:spChg>
        <pc:spChg chg="mod">
          <ac:chgData name="Kaitlin Groeneweg" userId="805edfb2-771a-416b-8c74-b093ba1c4b08" providerId="ADAL" clId="{D7E87B4A-961A-445B-AE32-48BB85030F0A}" dt="2018-08-02T15:38:05.144" v="2994" actId="20577"/>
          <ac:spMkLst>
            <pc:docMk/>
            <pc:sldMk cId="2225244568" sldId="259"/>
            <ac:spMk id="44" creationId="{3EFDAFEA-0697-4B0C-BB82-FD39DE2BADBB}"/>
          </ac:spMkLst>
        </pc:spChg>
        <pc:spChg chg="del">
          <ac:chgData name="Kaitlin Groeneweg" userId="805edfb2-771a-416b-8c74-b093ba1c4b08" providerId="ADAL" clId="{D7E87B4A-961A-445B-AE32-48BB85030F0A}" dt="2018-08-02T15:36:17.682" v="2955" actId="478"/>
          <ac:spMkLst>
            <pc:docMk/>
            <pc:sldMk cId="2225244568" sldId="259"/>
            <ac:spMk id="45" creationId="{D22975A0-5712-492B-BA6B-2A1AA6804F97}"/>
          </ac:spMkLst>
        </pc:spChg>
        <pc:spChg chg="mod">
          <ac:chgData name="Kaitlin Groeneweg" userId="805edfb2-771a-416b-8c74-b093ba1c4b08" providerId="ADAL" clId="{D7E87B4A-961A-445B-AE32-48BB85030F0A}" dt="2018-08-02T15:37:58.683" v="2984" actId="20577"/>
          <ac:spMkLst>
            <pc:docMk/>
            <pc:sldMk cId="2225244568" sldId="259"/>
            <ac:spMk id="46" creationId="{33FDC8A2-F51B-4F9F-A819-3E98848247F9}"/>
          </ac:spMkLst>
        </pc:spChg>
        <pc:spChg chg="mod">
          <ac:chgData name="Kaitlin Groeneweg" userId="805edfb2-771a-416b-8c74-b093ba1c4b08" providerId="ADAL" clId="{D7E87B4A-961A-445B-AE32-48BB85030F0A}" dt="2018-08-02T16:47:18.154" v="3346" actId="20577"/>
          <ac:spMkLst>
            <pc:docMk/>
            <pc:sldMk cId="2225244568" sldId="259"/>
            <ac:spMk id="63" creationId="{63D9336B-2730-47E5-9AFE-E8B31AE1C3EE}"/>
          </ac:spMkLst>
        </pc:spChg>
        <pc:spChg chg="mod">
          <ac:chgData name="Kaitlin Groeneweg" userId="805edfb2-771a-416b-8c74-b093ba1c4b08" providerId="ADAL" clId="{D7E87B4A-961A-445B-AE32-48BB85030F0A}" dt="2018-08-02T16:48:39.843" v="3520" actId="20577"/>
          <ac:spMkLst>
            <pc:docMk/>
            <pc:sldMk cId="2225244568" sldId="259"/>
            <ac:spMk id="66" creationId="{4547E8DA-D2CB-4E92-BFF1-76B7C0704D5D}"/>
          </ac:spMkLst>
        </pc:spChg>
        <pc:spChg chg="mod">
          <ac:chgData name="Kaitlin Groeneweg" userId="805edfb2-771a-416b-8c74-b093ba1c4b08" providerId="ADAL" clId="{D7E87B4A-961A-445B-AE32-48BB85030F0A}" dt="2018-08-02T16:47:22.428" v="3347" actId="20577"/>
          <ac:spMkLst>
            <pc:docMk/>
            <pc:sldMk cId="2225244568" sldId="259"/>
            <ac:spMk id="67" creationId="{C3BE7F1D-D0A6-4F2A-9752-2C0FD2E2ED7A}"/>
          </ac:spMkLst>
        </pc:spChg>
        <pc:grpChg chg="add mod">
          <ac:chgData name="Kaitlin Groeneweg" userId="805edfb2-771a-416b-8c74-b093ba1c4b08" providerId="ADAL" clId="{D7E87B4A-961A-445B-AE32-48BB85030F0A}" dt="2018-08-02T15:39:56.218" v="3033" actId="1076"/>
          <ac:grpSpMkLst>
            <pc:docMk/>
            <pc:sldMk cId="2225244568" sldId="259"/>
            <ac:grpSpMk id="26" creationId="{863468EE-C0CB-4A46-ACCA-5CF6F254C6CE}"/>
          </ac:grpSpMkLst>
        </pc:grpChg>
        <pc:grpChg chg="add mod">
          <ac:chgData name="Kaitlin Groeneweg" userId="805edfb2-771a-416b-8c74-b093ba1c4b08" providerId="ADAL" clId="{D7E87B4A-961A-445B-AE32-48BB85030F0A}" dt="2018-08-02T15:40:14.194" v="3037" actId="1076"/>
          <ac:grpSpMkLst>
            <pc:docMk/>
            <pc:sldMk cId="2225244568" sldId="259"/>
            <ac:grpSpMk id="29" creationId="{D1AEB648-4953-4F5F-8F7F-9C1654415599}"/>
          </ac:grpSpMkLst>
        </pc:grpChg>
        <pc:grpChg chg="mod">
          <ac:chgData name="Kaitlin Groeneweg" userId="805edfb2-771a-416b-8c74-b093ba1c4b08" providerId="ADAL" clId="{D7E87B4A-961A-445B-AE32-48BB85030F0A}" dt="2018-08-02T15:40:19.474" v="3038" actId="1076"/>
          <ac:grpSpMkLst>
            <pc:docMk/>
            <pc:sldMk cId="2225244568" sldId="259"/>
            <ac:grpSpMk id="75" creationId="{ECD7C74D-A3ED-4A22-B63D-8619691A7488}"/>
          </ac:grpSpMkLst>
        </pc:grpChg>
        <pc:grpChg chg="mod">
          <ac:chgData name="Kaitlin Groeneweg" userId="805edfb2-771a-416b-8c74-b093ba1c4b08" providerId="ADAL" clId="{D7E87B4A-961A-445B-AE32-48BB85030F0A}" dt="2018-08-02T15:39:43.690" v="3030" actId="1076"/>
          <ac:grpSpMkLst>
            <pc:docMk/>
            <pc:sldMk cId="2225244568" sldId="259"/>
            <ac:grpSpMk id="78" creationId="{40DF47A6-1BD1-4EC6-940C-CC8B5F791DE2}"/>
          </ac:grpSpMkLst>
        </pc:grpChg>
        <pc:picChg chg="add">
          <ac:chgData name="Kaitlin Groeneweg" userId="805edfb2-771a-416b-8c74-b093ba1c4b08" providerId="ADAL" clId="{D7E87B4A-961A-445B-AE32-48BB85030F0A}" dt="2018-08-02T14:57:10.594" v="1660"/>
          <ac:picMkLst>
            <pc:docMk/>
            <pc:sldMk cId="2225244568" sldId="259"/>
            <ac:picMk id="23" creationId="{944CAC65-E357-44C7-B82B-AAB0B98F2D91}"/>
          </ac:picMkLst>
        </pc:picChg>
      </pc:sldChg>
      <pc:sldChg chg="addSp">
        <pc:chgData name="Kaitlin Groeneweg" userId="805edfb2-771a-416b-8c74-b093ba1c4b08" providerId="ADAL" clId="{D7E87B4A-961A-445B-AE32-48BB85030F0A}" dt="2018-08-02T14:57:12.621" v="1661"/>
        <pc:sldMkLst>
          <pc:docMk/>
          <pc:sldMk cId="1669200457" sldId="264"/>
        </pc:sldMkLst>
        <pc:picChg chg="add">
          <ac:chgData name="Kaitlin Groeneweg" userId="805edfb2-771a-416b-8c74-b093ba1c4b08" providerId="ADAL" clId="{D7E87B4A-961A-445B-AE32-48BB85030F0A}" dt="2018-08-02T14:57:12.621" v="1661"/>
          <ac:picMkLst>
            <pc:docMk/>
            <pc:sldMk cId="1669200457" sldId="264"/>
            <ac:picMk id="10" creationId="{A67A82E5-1E9A-4C60-9A07-7D373332F05C}"/>
          </ac:picMkLst>
        </pc:picChg>
      </pc:sldChg>
      <pc:sldChg chg="addSp">
        <pc:chgData name="Kaitlin Groeneweg" userId="805edfb2-771a-416b-8c74-b093ba1c4b08" providerId="ADAL" clId="{D7E87B4A-961A-445B-AE32-48BB85030F0A}" dt="2018-08-02T14:57:38.431" v="1671"/>
        <pc:sldMkLst>
          <pc:docMk/>
          <pc:sldMk cId="897832975" sldId="266"/>
        </pc:sldMkLst>
        <pc:picChg chg="add">
          <ac:chgData name="Kaitlin Groeneweg" userId="805edfb2-771a-416b-8c74-b093ba1c4b08" providerId="ADAL" clId="{D7E87B4A-961A-445B-AE32-48BB85030F0A}" dt="2018-08-02T14:57:38.431" v="1671"/>
          <ac:picMkLst>
            <pc:docMk/>
            <pc:sldMk cId="897832975" sldId="266"/>
            <ac:picMk id="14" creationId="{65CEC489-FBE4-448F-BF18-C236FB4B1CC2}"/>
          </ac:picMkLst>
        </pc:picChg>
      </pc:sldChg>
      <pc:sldChg chg="addSp">
        <pc:chgData name="Kaitlin Groeneweg" userId="805edfb2-771a-416b-8c74-b093ba1c4b08" providerId="ADAL" clId="{D7E87B4A-961A-445B-AE32-48BB85030F0A}" dt="2018-08-02T14:57:39.924" v="1672"/>
        <pc:sldMkLst>
          <pc:docMk/>
          <pc:sldMk cId="133249128" sldId="268"/>
        </pc:sldMkLst>
        <pc:picChg chg="add">
          <ac:chgData name="Kaitlin Groeneweg" userId="805edfb2-771a-416b-8c74-b093ba1c4b08" providerId="ADAL" clId="{D7E87B4A-961A-445B-AE32-48BB85030F0A}" dt="2018-08-02T14:57:39.924" v="1672"/>
          <ac:picMkLst>
            <pc:docMk/>
            <pc:sldMk cId="133249128" sldId="268"/>
            <ac:picMk id="13" creationId="{7F010B25-FB08-408F-A0F9-4975A503BBCB}"/>
          </ac:picMkLst>
        </pc:picChg>
      </pc:sldChg>
      <pc:sldChg chg="addSp modSp ord">
        <pc:chgData name="Kaitlin Groeneweg" userId="805edfb2-771a-416b-8c74-b093ba1c4b08" providerId="ADAL" clId="{D7E87B4A-961A-445B-AE32-48BB85030F0A}" dt="2018-08-02T18:58:57.268" v="4555" actId="20577"/>
        <pc:sldMkLst>
          <pc:docMk/>
          <pc:sldMk cId="848560088" sldId="269"/>
        </pc:sldMkLst>
        <pc:spChg chg="mod">
          <ac:chgData name="Kaitlin Groeneweg" userId="805edfb2-771a-416b-8c74-b093ba1c4b08" providerId="ADAL" clId="{D7E87B4A-961A-445B-AE32-48BB85030F0A}" dt="2018-08-02T18:37:18.176" v="4428" actId="20577"/>
          <ac:spMkLst>
            <pc:docMk/>
            <pc:sldMk cId="848560088" sldId="269"/>
            <ac:spMk id="3" creationId="{7004B081-4F91-48AB-8F4F-57D3E79F63CA}"/>
          </ac:spMkLst>
        </pc:spChg>
        <pc:spChg chg="mod">
          <ac:chgData name="Kaitlin Groeneweg" userId="805edfb2-771a-416b-8c74-b093ba1c4b08" providerId="ADAL" clId="{D7E87B4A-961A-445B-AE32-48BB85030F0A}" dt="2018-08-02T18:58:49.340" v="4534" actId="20577"/>
          <ac:spMkLst>
            <pc:docMk/>
            <pc:sldMk cId="848560088" sldId="269"/>
            <ac:spMk id="10" creationId="{CC2BE170-8723-4288-9107-03D77FAE440D}"/>
          </ac:spMkLst>
        </pc:spChg>
        <pc:spChg chg="mod">
          <ac:chgData name="Kaitlin Groeneweg" userId="805edfb2-771a-416b-8c74-b093ba1c4b08" providerId="ADAL" clId="{D7E87B4A-961A-445B-AE32-48BB85030F0A}" dt="2018-08-02T18:44:14.717" v="4470" actId="20577"/>
          <ac:spMkLst>
            <pc:docMk/>
            <pc:sldMk cId="848560088" sldId="269"/>
            <ac:spMk id="11" creationId="{C1139E45-02BE-42A7-B685-AB1D690A045E}"/>
          </ac:spMkLst>
        </pc:spChg>
        <pc:spChg chg="mod">
          <ac:chgData name="Kaitlin Groeneweg" userId="805edfb2-771a-416b-8c74-b093ba1c4b08" providerId="ADAL" clId="{D7E87B4A-961A-445B-AE32-48BB85030F0A}" dt="2018-08-02T18:58:45.876" v="4526" actId="20577"/>
          <ac:spMkLst>
            <pc:docMk/>
            <pc:sldMk cId="848560088" sldId="269"/>
            <ac:spMk id="12" creationId="{A13B375C-402D-477F-940C-280C2EBAA445}"/>
          </ac:spMkLst>
        </pc:spChg>
        <pc:spChg chg="mod">
          <ac:chgData name="Kaitlin Groeneweg" userId="805edfb2-771a-416b-8c74-b093ba1c4b08" providerId="ADAL" clId="{D7E87B4A-961A-445B-AE32-48BB85030F0A}" dt="2018-08-02T18:58:57.268" v="4555" actId="20577"/>
          <ac:spMkLst>
            <pc:docMk/>
            <pc:sldMk cId="848560088" sldId="269"/>
            <ac:spMk id="13" creationId="{2B1D87FE-9F84-46A0-A4A2-5F2FD0236F97}"/>
          </ac:spMkLst>
        </pc:spChg>
        <pc:grpChg chg="mod">
          <ac:chgData name="Kaitlin Groeneweg" userId="805edfb2-771a-416b-8c74-b093ba1c4b08" providerId="ADAL" clId="{D7E87B4A-961A-445B-AE32-48BB85030F0A}" dt="2018-08-02T18:41:46.635" v="4456" actId="1076"/>
          <ac:grpSpMkLst>
            <pc:docMk/>
            <pc:sldMk cId="848560088" sldId="269"/>
            <ac:grpSpMk id="14" creationId="{CE5D1F8D-87A3-4E9B-89AB-42776EA6FC11}"/>
          </ac:grpSpMkLst>
        </pc:grpChg>
        <pc:picChg chg="mod modCrop">
          <ac:chgData name="Kaitlin Groeneweg" userId="805edfb2-771a-416b-8c74-b093ba1c4b08" providerId="ADAL" clId="{D7E87B4A-961A-445B-AE32-48BB85030F0A}" dt="2018-08-02T18:41:52.123" v="4457" actId="1076"/>
          <ac:picMkLst>
            <pc:docMk/>
            <pc:sldMk cId="848560088" sldId="269"/>
            <ac:picMk id="7" creationId="{CD9D8452-ECED-49CF-A201-92CC3286C0E6}"/>
          </ac:picMkLst>
        </pc:picChg>
        <pc:picChg chg="add">
          <ac:chgData name="Kaitlin Groeneweg" userId="805edfb2-771a-416b-8c74-b093ba1c4b08" providerId="ADAL" clId="{D7E87B4A-961A-445B-AE32-48BB85030F0A}" dt="2018-08-02T14:57:01.593" v="1658"/>
          <ac:picMkLst>
            <pc:docMk/>
            <pc:sldMk cId="848560088" sldId="269"/>
            <ac:picMk id="15" creationId="{B8295C0C-B1D2-41E2-A955-FB1EB1FA62F1}"/>
          </ac:picMkLst>
        </pc:picChg>
      </pc:sldChg>
      <pc:sldChg chg="addSp modSp modAnim">
        <pc:chgData name="Kaitlin Groeneweg" userId="805edfb2-771a-416b-8c74-b093ba1c4b08" providerId="ADAL" clId="{D7E87B4A-961A-445B-AE32-48BB85030F0A}" dt="2018-08-02T18:34:30.976" v="4396"/>
        <pc:sldMkLst>
          <pc:docMk/>
          <pc:sldMk cId="249424765" sldId="281"/>
        </pc:sldMkLst>
        <pc:spChg chg="mod">
          <ac:chgData name="Kaitlin Groeneweg" userId="805edfb2-771a-416b-8c74-b093ba1c4b08" providerId="ADAL" clId="{D7E87B4A-961A-445B-AE32-48BB85030F0A}" dt="2018-08-02T15:35:55.612" v="2954" actId="20577"/>
          <ac:spMkLst>
            <pc:docMk/>
            <pc:sldMk cId="249424765" sldId="281"/>
            <ac:spMk id="2" creationId="{C5125B14-5BB7-4D51-9693-F08F4142176C}"/>
          </ac:spMkLst>
        </pc:spChg>
        <pc:spChg chg="mod">
          <ac:chgData name="Kaitlin Groeneweg" userId="805edfb2-771a-416b-8c74-b093ba1c4b08" providerId="ADAL" clId="{D7E87B4A-961A-445B-AE32-48BB85030F0A}" dt="2018-08-02T15:20:34.310" v="2897" actId="207"/>
          <ac:spMkLst>
            <pc:docMk/>
            <pc:sldMk cId="249424765" sldId="281"/>
            <ac:spMk id="42" creationId="{A23DD19A-EC21-42FE-AD9F-06C4E060298F}"/>
          </ac:spMkLst>
        </pc:spChg>
        <pc:spChg chg="mod">
          <ac:chgData name="Kaitlin Groeneweg" userId="805edfb2-771a-416b-8c74-b093ba1c4b08" providerId="ADAL" clId="{D7E87B4A-961A-445B-AE32-48BB85030F0A}" dt="2018-08-02T15:20:38.422" v="2898" actId="207"/>
          <ac:spMkLst>
            <pc:docMk/>
            <pc:sldMk cId="249424765" sldId="281"/>
            <ac:spMk id="44" creationId="{3EFDAFEA-0697-4B0C-BB82-FD39DE2BADBB}"/>
          </ac:spMkLst>
        </pc:spChg>
        <pc:spChg chg="mod">
          <ac:chgData name="Kaitlin Groeneweg" userId="805edfb2-771a-416b-8c74-b093ba1c4b08" providerId="ADAL" clId="{D7E87B4A-961A-445B-AE32-48BB85030F0A}" dt="2018-08-02T15:21:06.470" v="2910" actId="20577"/>
          <ac:spMkLst>
            <pc:docMk/>
            <pc:sldMk cId="249424765" sldId="281"/>
            <ac:spMk id="46" creationId="{33FDC8A2-F51B-4F9F-A819-3E98848247F9}"/>
          </ac:spMkLst>
        </pc:spChg>
        <pc:spChg chg="mod">
          <ac:chgData name="Kaitlin Groeneweg" userId="805edfb2-771a-416b-8c74-b093ba1c4b08" providerId="ADAL" clId="{D7E87B4A-961A-445B-AE32-48BB85030F0A}" dt="2018-08-02T15:34:25.712" v="2946" actId="20577"/>
          <ac:spMkLst>
            <pc:docMk/>
            <pc:sldMk cId="249424765" sldId="281"/>
            <ac:spMk id="65" creationId="{2E15623F-5724-46B9-8386-D01E995A5CEF}"/>
          </ac:spMkLst>
        </pc:spChg>
        <pc:picChg chg="add">
          <ac:chgData name="Kaitlin Groeneweg" userId="805edfb2-771a-416b-8c74-b093ba1c4b08" providerId="ADAL" clId="{D7E87B4A-961A-445B-AE32-48BB85030F0A}" dt="2018-08-02T14:56:58.644" v="1657"/>
          <ac:picMkLst>
            <pc:docMk/>
            <pc:sldMk cId="249424765" sldId="281"/>
            <ac:picMk id="20" creationId="{C47E1931-9D1B-434C-8ADF-623768947925}"/>
          </ac:picMkLst>
        </pc:picChg>
      </pc:sldChg>
      <pc:sldChg chg="addSp delSp modSp add ord modAnim modNotesTx">
        <pc:chgData name="Kaitlin Groeneweg" userId="805edfb2-771a-416b-8c74-b093ba1c4b08" providerId="ADAL" clId="{D7E87B4A-961A-445B-AE32-48BB85030F0A}" dt="2018-08-02T14:59:33.419" v="1746" actId="20577"/>
        <pc:sldMkLst>
          <pc:docMk/>
          <pc:sldMk cId="2481754047" sldId="283"/>
        </pc:sldMkLst>
        <pc:spChg chg="del mod">
          <ac:chgData name="Kaitlin Groeneweg" userId="805edfb2-771a-416b-8c74-b093ba1c4b08" providerId="ADAL" clId="{D7E87B4A-961A-445B-AE32-48BB85030F0A}" dt="2018-08-02T13:58:33.110" v="367" actId="478"/>
          <ac:spMkLst>
            <pc:docMk/>
            <pc:sldMk cId="2481754047" sldId="283"/>
            <ac:spMk id="2" creationId="{C5125B14-5BB7-4D51-9693-F08F4142176C}"/>
          </ac:spMkLst>
        </pc:spChg>
        <pc:spChg chg="del mod">
          <ac:chgData name="Kaitlin Groeneweg" userId="805edfb2-771a-416b-8c74-b093ba1c4b08" providerId="ADAL" clId="{D7E87B4A-961A-445B-AE32-48BB85030F0A}" dt="2018-08-02T13:57:24.516" v="346" actId="478"/>
          <ac:spMkLst>
            <pc:docMk/>
            <pc:sldMk cId="2481754047" sldId="283"/>
            <ac:spMk id="6" creationId="{9A626485-BB36-4937-8A5E-234BCF2D141C}"/>
          </ac:spMkLst>
        </pc:spChg>
        <pc:spChg chg="del mod">
          <ac:chgData name="Kaitlin Groeneweg" userId="805edfb2-771a-416b-8c74-b093ba1c4b08" providerId="ADAL" clId="{D7E87B4A-961A-445B-AE32-48BB85030F0A}" dt="2018-08-02T14:20:08.575" v="700" actId="478"/>
          <ac:spMkLst>
            <pc:docMk/>
            <pc:sldMk cId="2481754047" sldId="283"/>
            <ac:spMk id="9" creationId="{F9105B0C-6DB1-4B03-8703-10957F32C0FC}"/>
          </ac:spMkLst>
        </pc:spChg>
        <pc:spChg chg="add del mod">
          <ac:chgData name="Kaitlin Groeneweg" userId="805edfb2-771a-416b-8c74-b093ba1c4b08" providerId="ADAL" clId="{D7E87B4A-961A-445B-AE32-48BB85030F0A}" dt="2018-08-02T14:18:24.187" v="663" actId="478"/>
          <ac:spMkLst>
            <pc:docMk/>
            <pc:sldMk cId="2481754047" sldId="283"/>
            <ac:spMk id="22" creationId="{A5ED9130-629F-472B-87B4-BEC4F0DBF766}"/>
          </ac:spMkLst>
        </pc:spChg>
        <pc:spChg chg="add mod">
          <ac:chgData name="Kaitlin Groeneweg" userId="805edfb2-771a-416b-8c74-b093ba1c4b08" providerId="ADAL" clId="{D7E87B4A-961A-445B-AE32-48BB85030F0A}" dt="2018-08-02T14:20:19.448" v="702" actId="2085"/>
          <ac:spMkLst>
            <pc:docMk/>
            <pc:sldMk cId="2481754047" sldId="283"/>
            <ac:spMk id="23" creationId="{A03C15C9-7A41-4B9E-B0D7-892031636861}"/>
          </ac:spMkLst>
        </pc:spChg>
        <pc:spChg chg="add mod">
          <ac:chgData name="Kaitlin Groeneweg" userId="805edfb2-771a-416b-8c74-b093ba1c4b08" providerId="ADAL" clId="{D7E87B4A-961A-445B-AE32-48BB85030F0A}" dt="2018-08-02T14:20:46.752" v="764" actId="20577"/>
          <ac:spMkLst>
            <pc:docMk/>
            <pc:sldMk cId="2481754047" sldId="283"/>
            <ac:spMk id="24" creationId="{1AC8E9F1-B1BB-47CF-8776-BDE6B3A41D74}"/>
          </ac:spMkLst>
        </pc:spChg>
        <pc:spChg chg="add mod">
          <ac:chgData name="Kaitlin Groeneweg" userId="805edfb2-771a-416b-8c74-b093ba1c4b08" providerId="ADAL" clId="{D7E87B4A-961A-445B-AE32-48BB85030F0A}" dt="2018-08-02T14:20:52.943" v="765" actId="20577"/>
          <ac:spMkLst>
            <pc:docMk/>
            <pc:sldMk cId="2481754047" sldId="283"/>
            <ac:spMk id="25" creationId="{C40FA11C-D908-4071-89C3-FE141F3A4DF5}"/>
          </ac:spMkLst>
        </pc:spChg>
        <pc:picChg chg="mod">
          <ac:chgData name="Kaitlin Groeneweg" userId="805edfb2-771a-416b-8c74-b093ba1c4b08" providerId="ADAL" clId="{D7E87B4A-961A-445B-AE32-48BB85030F0A}" dt="2018-08-02T13:42:03.113" v="233" actId="14826"/>
          <ac:picMkLst>
            <pc:docMk/>
            <pc:sldMk cId="2481754047" sldId="283"/>
            <ac:picMk id="4" creationId="{2CE4D28A-5FCC-4D74-9766-CBA716D2A597}"/>
          </ac:picMkLst>
        </pc:picChg>
        <pc:picChg chg="add mod modCrop">
          <ac:chgData name="Kaitlin Groeneweg" userId="805edfb2-771a-416b-8c74-b093ba1c4b08" providerId="ADAL" clId="{D7E87B4A-961A-445B-AE32-48BB85030F0A}" dt="2018-08-02T14:17:19.885" v="617" actId="1076"/>
          <ac:picMkLst>
            <pc:docMk/>
            <pc:sldMk cId="2481754047" sldId="283"/>
            <ac:picMk id="7" creationId="{C9C13C67-EA8B-41E2-B2FB-6A94448C4AB9}"/>
          </ac:picMkLst>
        </pc:picChg>
        <pc:picChg chg="del mod modCrop">
          <ac:chgData name="Kaitlin Groeneweg" userId="805edfb2-771a-416b-8c74-b093ba1c4b08" providerId="ADAL" clId="{D7E87B4A-961A-445B-AE32-48BB85030F0A}" dt="2018-08-02T13:51:20.337" v="312" actId="478"/>
          <ac:picMkLst>
            <pc:docMk/>
            <pc:sldMk cId="2481754047" sldId="283"/>
            <ac:picMk id="8" creationId="{A340E77F-04C1-4921-A911-E1815DEDFCBC}"/>
          </ac:picMkLst>
        </pc:picChg>
        <pc:picChg chg="add del">
          <ac:chgData name="Kaitlin Groeneweg" userId="805edfb2-771a-416b-8c74-b093ba1c4b08" providerId="ADAL" clId="{D7E87B4A-961A-445B-AE32-48BB85030F0A}" dt="2018-08-02T13:41:52.807" v="232" actId="478"/>
          <ac:picMkLst>
            <pc:docMk/>
            <pc:sldMk cId="2481754047" sldId="283"/>
            <ac:picMk id="10" creationId="{1C68054E-EA45-402C-8E0A-D8CC86CA263E}"/>
          </ac:picMkLst>
        </pc:picChg>
        <pc:picChg chg="add del mod">
          <ac:chgData name="Kaitlin Groeneweg" userId="805edfb2-771a-416b-8c74-b093ba1c4b08" providerId="ADAL" clId="{D7E87B4A-961A-445B-AE32-48BB85030F0A}" dt="2018-08-02T14:11:58.195" v="565" actId="478"/>
          <ac:picMkLst>
            <pc:docMk/>
            <pc:sldMk cId="2481754047" sldId="283"/>
            <ac:picMk id="12" creationId="{C93C6DEC-B923-4330-B676-A1D7175C8B2C}"/>
          </ac:picMkLst>
        </pc:picChg>
        <pc:picChg chg="add del mod modCrop">
          <ac:chgData name="Kaitlin Groeneweg" userId="805edfb2-771a-416b-8c74-b093ba1c4b08" providerId="ADAL" clId="{D7E87B4A-961A-445B-AE32-48BB85030F0A}" dt="2018-08-02T14:10:47.092" v="548" actId="478"/>
          <ac:picMkLst>
            <pc:docMk/>
            <pc:sldMk cId="2481754047" sldId="283"/>
            <ac:picMk id="14" creationId="{FA7E6B4E-8787-4FFB-B261-59B5D7212813}"/>
          </ac:picMkLst>
        </pc:picChg>
        <pc:picChg chg="add mod">
          <ac:chgData name="Kaitlin Groeneweg" userId="805edfb2-771a-416b-8c74-b093ba1c4b08" providerId="ADAL" clId="{D7E87B4A-961A-445B-AE32-48BB85030F0A}" dt="2018-08-02T14:01:33.908" v="535" actId="1076"/>
          <ac:picMkLst>
            <pc:docMk/>
            <pc:sldMk cId="2481754047" sldId="283"/>
            <ac:picMk id="16" creationId="{F7179A87-D0FD-4F7D-9C1F-83600076A354}"/>
          </ac:picMkLst>
        </pc:picChg>
        <pc:picChg chg="add mod modCrop">
          <ac:chgData name="Kaitlin Groeneweg" userId="805edfb2-771a-416b-8c74-b093ba1c4b08" providerId="ADAL" clId="{D7E87B4A-961A-445B-AE32-48BB85030F0A}" dt="2018-08-02T14:22:33.245" v="788"/>
          <ac:picMkLst>
            <pc:docMk/>
            <pc:sldMk cId="2481754047" sldId="283"/>
            <ac:picMk id="17" creationId="{A1B43026-B476-462C-9E36-73B6AF5D5784}"/>
          </ac:picMkLst>
        </pc:picChg>
        <pc:picChg chg="add del mod modCrop">
          <ac:chgData name="Kaitlin Groeneweg" userId="805edfb2-771a-416b-8c74-b093ba1c4b08" providerId="ADAL" clId="{D7E87B4A-961A-445B-AE32-48BB85030F0A}" dt="2018-08-02T14:14:10.966" v="575" actId="478"/>
          <ac:picMkLst>
            <pc:docMk/>
            <pc:sldMk cId="2481754047" sldId="283"/>
            <ac:picMk id="19" creationId="{D319AC80-EF18-4C6F-9009-E04B79BE8D02}"/>
          </ac:picMkLst>
        </pc:picChg>
        <pc:picChg chg="add mod modCrop">
          <ac:chgData name="Kaitlin Groeneweg" userId="805edfb2-771a-416b-8c74-b093ba1c4b08" providerId="ADAL" clId="{D7E87B4A-961A-445B-AE32-48BB85030F0A}" dt="2018-08-02T14:22:03.198" v="775"/>
          <ac:picMkLst>
            <pc:docMk/>
            <pc:sldMk cId="2481754047" sldId="283"/>
            <ac:picMk id="21" creationId="{73E2F5EF-54D5-42CC-9B60-04AD18FB8E24}"/>
          </ac:picMkLst>
        </pc:picChg>
      </pc:sldChg>
    </pc:docChg>
  </pc:docChgLst>
  <pc:docChgLst>
    <pc:chgData name="Kaitlin Groeneweg" userId="S::kgroeneweg@catholicunited.org::805edfb2-771a-416b-8c74-b093ba1c4b08" providerId="AD" clId="Web-{3A012CEE-9DC5-AB53-2775-8EDD43B8FB6D}"/>
    <pc:docChg chg="delSld sldOrd">
      <pc:chgData name="Kaitlin Groeneweg" userId="S::kgroeneweg@catholicunited.org::805edfb2-771a-416b-8c74-b093ba1c4b08" providerId="AD" clId="Web-{3A012CEE-9DC5-AB53-2775-8EDD43B8FB6D}" dt="2018-08-09T17:01:17.941" v="7"/>
      <pc:docMkLst>
        <pc:docMk/>
      </pc:docMkLst>
      <pc:sldChg chg="ord">
        <pc:chgData name="Kaitlin Groeneweg" userId="S::kgroeneweg@catholicunited.org::805edfb2-771a-416b-8c74-b093ba1c4b08" providerId="AD" clId="Web-{3A012CEE-9DC5-AB53-2775-8EDD43B8FB6D}" dt="2018-08-09T17:00:48.049" v="0"/>
        <pc:sldMkLst>
          <pc:docMk/>
          <pc:sldMk cId="1655542971" sldId="257"/>
        </pc:sldMkLst>
      </pc:sldChg>
      <pc:sldChg chg="ord">
        <pc:chgData name="Kaitlin Groeneweg" userId="S::kgroeneweg@catholicunited.org::805edfb2-771a-416b-8c74-b093ba1c4b08" providerId="AD" clId="Web-{3A012CEE-9DC5-AB53-2775-8EDD43B8FB6D}" dt="2018-08-09T17:00:49.689" v="1"/>
        <pc:sldMkLst>
          <pc:docMk/>
          <pc:sldMk cId="1418322674" sldId="258"/>
        </pc:sldMkLst>
      </pc:sldChg>
      <pc:sldChg chg="ord">
        <pc:chgData name="Kaitlin Groeneweg" userId="S::kgroeneweg@catholicunited.org::805edfb2-771a-416b-8c74-b093ba1c4b08" providerId="AD" clId="Web-{3A012CEE-9DC5-AB53-2775-8EDD43B8FB6D}" dt="2018-08-09T17:00:56.457" v="3"/>
        <pc:sldMkLst>
          <pc:docMk/>
          <pc:sldMk cId="2225244568" sldId="259"/>
        </pc:sldMkLst>
      </pc:sldChg>
      <pc:sldChg chg="ord">
        <pc:chgData name="Kaitlin Groeneweg" userId="S::kgroeneweg@catholicunited.org::805edfb2-771a-416b-8c74-b093ba1c4b08" providerId="AD" clId="Web-{3A012CEE-9DC5-AB53-2775-8EDD43B8FB6D}" dt="2018-08-09T17:01:01.706" v="5"/>
        <pc:sldMkLst>
          <pc:docMk/>
          <pc:sldMk cId="848560088" sldId="269"/>
        </pc:sldMkLst>
      </pc:sldChg>
      <pc:sldChg chg="ord">
        <pc:chgData name="Kaitlin Groeneweg" userId="S::kgroeneweg@catholicunited.org::805edfb2-771a-416b-8c74-b093ba1c4b08" providerId="AD" clId="Web-{3A012CEE-9DC5-AB53-2775-8EDD43B8FB6D}" dt="2018-08-09T17:00:59.752" v="4"/>
        <pc:sldMkLst>
          <pc:docMk/>
          <pc:sldMk cId="249424765" sldId="281"/>
        </pc:sldMkLst>
      </pc:sldChg>
    </pc:docChg>
  </pc:docChgLst>
  <pc:docChgLst>
    <pc:chgData name="Kaitlin Groeneweg" userId="805edfb2-771a-416b-8c74-b093ba1c4b08" providerId="ADAL" clId="{7C6A668B-D800-4B0D-98AC-46A3619717D2}"/>
    <pc:docChg chg="undo custSel addSld delSld modSld sldOrd">
      <pc:chgData name="Kaitlin Groeneweg" userId="805edfb2-771a-416b-8c74-b093ba1c4b08" providerId="ADAL" clId="{7C6A668B-D800-4B0D-98AC-46A3619717D2}" dt="2018-08-13T21:05:03.094" v="4774"/>
      <pc:docMkLst>
        <pc:docMk/>
      </pc:docMkLst>
      <pc:sldChg chg="addSp modSp">
        <pc:chgData name="Kaitlin Groeneweg" userId="805edfb2-771a-416b-8c74-b093ba1c4b08" providerId="ADAL" clId="{7C6A668B-D800-4B0D-98AC-46A3619717D2}" dt="2018-08-13T21:05:03.094" v="4774"/>
        <pc:sldMkLst>
          <pc:docMk/>
          <pc:sldMk cId="746817072" sldId="256"/>
        </pc:sldMkLst>
        <pc:spChg chg="mod">
          <ac:chgData name="Kaitlin Groeneweg" userId="805edfb2-771a-416b-8c74-b093ba1c4b08" providerId="ADAL" clId="{7C6A668B-D800-4B0D-98AC-46A3619717D2}" dt="2018-08-13T21:04:03.253" v="4697" actId="1076"/>
          <ac:spMkLst>
            <pc:docMk/>
            <pc:sldMk cId="746817072" sldId="256"/>
            <ac:spMk id="6" creationId="{6C5D6C8F-69ED-4127-8659-8D63026DC9B4}"/>
          </ac:spMkLst>
        </pc:spChg>
        <pc:spChg chg="mod">
          <ac:chgData name="Kaitlin Groeneweg" userId="805edfb2-771a-416b-8c74-b093ba1c4b08" providerId="ADAL" clId="{7C6A668B-D800-4B0D-98AC-46A3619717D2}" dt="2018-08-13T21:04:38.321" v="4772" actId="27636"/>
          <ac:spMkLst>
            <pc:docMk/>
            <pc:sldMk cId="746817072" sldId="256"/>
            <ac:spMk id="9" creationId="{E3404555-D7C1-48BF-ADBB-2D7CC54FF561}"/>
          </ac:spMkLst>
        </pc:spChg>
        <pc:spChg chg="add mod">
          <ac:chgData name="Kaitlin Groeneweg" userId="805edfb2-771a-416b-8c74-b093ba1c4b08" providerId="ADAL" clId="{7C6A668B-D800-4B0D-98AC-46A3619717D2}" dt="2018-08-13T21:04:43.779" v="4773" actId="1076"/>
          <ac:spMkLst>
            <pc:docMk/>
            <pc:sldMk cId="746817072" sldId="256"/>
            <ac:spMk id="11" creationId="{0B9A07F4-27E7-4229-8DEA-73876A958095}"/>
          </ac:spMkLst>
        </pc:spChg>
        <pc:picChg chg="mod">
          <ac:chgData name="Kaitlin Groeneweg" userId="805edfb2-771a-416b-8c74-b093ba1c4b08" providerId="ADAL" clId="{7C6A668B-D800-4B0D-98AC-46A3619717D2}" dt="2018-08-13T21:05:03.094" v="4774"/>
          <ac:picMkLst>
            <pc:docMk/>
            <pc:sldMk cId="746817072" sldId="256"/>
            <ac:picMk id="4" creationId="{8A6E5507-5DF1-4834-ABB4-9CAD304F5FBD}"/>
          </ac:picMkLst>
        </pc:picChg>
      </pc:sldChg>
      <pc:sldChg chg="modSp">
        <pc:chgData name="Kaitlin Groeneweg" userId="805edfb2-771a-416b-8c74-b093ba1c4b08" providerId="ADAL" clId="{7C6A668B-D800-4B0D-98AC-46A3619717D2}" dt="2018-08-13T13:48:27.853" v="2681" actId="14100"/>
        <pc:sldMkLst>
          <pc:docMk/>
          <pc:sldMk cId="1655542971" sldId="257"/>
        </pc:sldMkLst>
        <pc:spChg chg="mod">
          <ac:chgData name="Kaitlin Groeneweg" userId="805edfb2-771a-416b-8c74-b093ba1c4b08" providerId="ADAL" clId="{7C6A668B-D800-4B0D-98AC-46A3619717D2}" dt="2018-08-13T13:47:09.588" v="2673" actId="14100"/>
          <ac:spMkLst>
            <pc:docMk/>
            <pc:sldMk cId="1655542971" sldId="257"/>
            <ac:spMk id="35" creationId="{68D8233B-41A3-440F-961F-4B3447659EA0}"/>
          </ac:spMkLst>
        </pc:spChg>
        <pc:spChg chg="mod">
          <ac:chgData name="Kaitlin Groeneweg" userId="805edfb2-771a-416b-8c74-b093ba1c4b08" providerId="ADAL" clId="{7C6A668B-D800-4B0D-98AC-46A3619717D2}" dt="2018-08-13T13:47:42.357" v="2676" actId="14100"/>
          <ac:spMkLst>
            <pc:docMk/>
            <pc:sldMk cId="1655542971" sldId="257"/>
            <ac:spMk id="39" creationId="{EBB2FC29-B4C2-45AE-92FD-FD115824DD3E}"/>
          </ac:spMkLst>
        </pc:spChg>
        <pc:spChg chg="mod">
          <ac:chgData name="Kaitlin Groeneweg" userId="805edfb2-771a-416b-8c74-b093ba1c4b08" providerId="ADAL" clId="{7C6A668B-D800-4B0D-98AC-46A3619717D2}" dt="2018-08-13T13:48:27.853" v="2681" actId="14100"/>
          <ac:spMkLst>
            <pc:docMk/>
            <pc:sldMk cId="1655542971" sldId="257"/>
            <ac:spMk id="43" creationId="{A164E7F6-B9F1-478A-884F-F0EF0EF92924}"/>
          </ac:spMkLst>
        </pc:spChg>
        <pc:grpChg chg="mod">
          <ac:chgData name="Kaitlin Groeneweg" userId="805edfb2-771a-416b-8c74-b093ba1c4b08" providerId="ADAL" clId="{7C6A668B-D800-4B0D-98AC-46A3619717D2}" dt="2018-08-13T13:48:12.470" v="2679" actId="1076"/>
          <ac:grpSpMkLst>
            <pc:docMk/>
            <pc:sldMk cId="1655542971" sldId="257"/>
            <ac:grpSpMk id="62" creationId="{4185BFF3-EFFF-4490-BEBE-2D53CDDEA549}"/>
          </ac:grpSpMkLst>
        </pc:grpChg>
        <pc:grpChg chg="mod">
          <ac:chgData name="Kaitlin Groeneweg" userId="805edfb2-771a-416b-8c74-b093ba1c4b08" providerId="ADAL" clId="{7C6A668B-D800-4B0D-98AC-46A3619717D2}" dt="2018-08-13T13:46:59.645" v="2672" actId="1076"/>
          <ac:grpSpMkLst>
            <pc:docMk/>
            <pc:sldMk cId="1655542971" sldId="257"/>
            <ac:grpSpMk id="65" creationId="{85584397-3FEB-4CE0-9534-1F968B767740}"/>
          </ac:grpSpMkLst>
        </pc:grpChg>
        <pc:picChg chg="mod">
          <ac:chgData name="Kaitlin Groeneweg" userId="805edfb2-771a-416b-8c74-b093ba1c4b08" providerId="ADAL" clId="{7C6A668B-D800-4B0D-98AC-46A3619717D2}" dt="2018-08-13T13:47:28.109" v="2674" actId="14100"/>
          <ac:picMkLst>
            <pc:docMk/>
            <pc:sldMk cId="1655542971" sldId="257"/>
            <ac:picMk id="50" creationId="{4E176504-25B6-4100-BFFE-9B4CB0B2B400}"/>
          </ac:picMkLst>
        </pc:picChg>
        <pc:picChg chg="mod">
          <ac:chgData name="Kaitlin Groeneweg" userId="805edfb2-771a-416b-8c74-b093ba1c4b08" providerId="ADAL" clId="{7C6A668B-D800-4B0D-98AC-46A3619717D2}" dt="2018-08-13T13:47:35.989" v="2675" actId="14100"/>
          <ac:picMkLst>
            <pc:docMk/>
            <pc:sldMk cId="1655542971" sldId="257"/>
            <ac:picMk id="55" creationId="{0EFDBC29-4097-4510-828D-C088DD3D3BBD}"/>
          </ac:picMkLst>
        </pc:picChg>
        <pc:picChg chg="mod">
          <ac:chgData name="Kaitlin Groeneweg" userId="805edfb2-771a-416b-8c74-b093ba1c4b08" providerId="ADAL" clId="{7C6A668B-D800-4B0D-98AC-46A3619717D2}" dt="2018-08-13T13:48:02.661" v="2677" actId="1076"/>
          <ac:picMkLst>
            <pc:docMk/>
            <pc:sldMk cId="1655542971" sldId="257"/>
            <ac:picMk id="57" creationId="{8337E491-C0A4-429A-9301-B2EC27B6E7AC}"/>
          </ac:picMkLst>
        </pc:picChg>
      </pc:sldChg>
      <pc:sldChg chg="modAnim modNotesTx">
        <pc:chgData name="Kaitlin Groeneweg" userId="805edfb2-771a-416b-8c74-b093ba1c4b08" providerId="ADAL" clId="{7C6A668B-D800-4B0D-98AC-46A3619717D2}" dt="2018-08-13T13:49:36.060" v="2686"/>
        <pc:sldMkLst>
          <pc:docMk/>
          <pc:sldMk cId="1418322674" sldId="258"/>
        </pc:sldMkLst>
      </pc:sldChg>
      <pc:sldChg chg="del ord">
        <pc:chgData name="Kaitlin Groeneweg" userId="805edfb2-771a-416b-8c74-b093ba1c4b08" providerId="ADAL" clId="{7C6A668B-D800-4B0D-98AC-46A3619717D2}" dt="2018-08-13T14:08:04.581" v="3722" actId="2696"/>
        <pc:sldMkLst>
          <pc:docMk/>
          <pc:sldMk cId="3082980467" sldId="261"/>
        </pc:sldMkLst>
      </pc:sldChg>
      <pc:sldChg chg="addSp delSp del addAnim delAnim">
        <pc:chgData name="Kaitlin Groeneweg" userId="805edfb2-771a-416b-8c74-b093ba1c4b08" providerId="ADAL" clId="{7C6A668B-D800-4B0D-98AC-46A3619717D2}" dt="2018-08-13T13:50:00.075" v="2687" actId="2696"/>
        <pc:sldMkLst>
          <pc:docMk/>
          <pc:sldMk cId="589636508" sldId="262"/>
        </pc:sldMkLst>
        <pc:spChg chg="add del">
          <ac:chgData name="Kaitlin Groeneweg" userId="805edfb2-771a-416b-8c74-b093ba1c4b08" providerId="ADAL" clId="{7C6A668B-D800-4B0D-98AC-46A3619717D2}" dt="2018-08-10T14:30:03.945" v="2253" actId="478"/>
          <ac:spMkLst>
            <pc:docMk/>
            <pc:sldMk cId="589636508" sldId="262"/>
            <ac:spMk id="64" creationId="{38430748-D0E4-4221-B50F-041CC7CB45CC}"/>
          </ac:spMkLst>
        </pc:spChg>
      </pc:sldChg>
      <pc:sldChg chg="addSp modSp ord modNotesTx">
        <pc:chgData name="Kaitlin Groeneweg" userId="805edfb2-771a-416b-8c74-b093ba1c4b08" providerId="ADAL" clId="{7C6A668B-D800-4B0D-98AC-46A3619717D2}" dt="2018-08-10T14:00:58.853" v="634" actId="1076"/>
        <pc:sldMkLst>
          <pc:docMk/>
          <pc:sldMk cId="1669200457" sldId="264"/>
        </pc:sldMkLst>
        <pc:spChg chg="mod">
          <ac:chgData name="Kaitlin Groeneweg" userId="805edfb2-771a-416b-8c74-b093ba1c4b08" providerId="ADAL" clId="{7C6A668B-D800-4B0D-98AC-46A3619717D2}" dt="2018-08-10T13:41:44.556" v="49" actId="20577"/>
          <ac:spMkLst>
            <pc:docMk/>
            <pc:sldMk cId="1669200457" sldId="264"/>
            <ac:spMk id="2" creationId="{C5125B14-5BB7-4D51-9693-F08F4142176C}"/>
          </ac:spMkLst>
        </pc:spChg>
        <pc:spChg chg="mod">
          <ac:chgData name="Kaitlin Groeneweg" userId="805edfb2-771a-416b-8c74-b093ba1c4b08" providerId="ADAL" clId="{7C6A668B-D800-4B0D-98AC-46A3619717D2}" dt="2018-08-10T13:56:23.986" v="358" actId="1076"/>
          <ac:spMkLst>
            <pc:docMk/>
            <pc:sldMk cId="1669200457" sldId="264"/>
            <ac:spMk id="6" creationId="{9A626485-BB36-4937-8A5E-234BCF2D141C}"/>
          </ac:spMkLst>
        </pc:spChg>
        <pc:spChg chg="mod">
          <ac:chgData name="Kaitlin Groeneweg" userId="805edfb2-771a-416b-8c74-b093ba1c4b08" providerId="ADAL" clId="{7C6A668B-D800-4B0D-98AC-46A3619717D2}" dt="2018-08-10T13:56:18.587" v="357" actId="1076"/>
          <ac:spMkLst>
            <pc:docMk/>
            <pc:sldMk cId="1669200457" sldId="264"/>
            <ac:spMk id="9" creationId="{F9105B0C-6DB1-4B03-8703-10957F32C0FC}"/>
          </ac:spMkLst>
        </pc:spChg>
        <pc:picChg chg="add mod">
          <ac:chgData name="Kaitlin Groeneweg" userId="805edfb2-771a-416b-8c74-b093ba1c4b08" providerId="ADAL" clId="{7C6A668B-D800-4B0D-98AC-46A3619717D2}" dt="2018-08-10T14:00:56.542" v="633" actId="1076"/>
          <ac:picMkLst>
            <pc:docMk/>
            <pc:sldMk cId="1669200457" sldId="264"/>
            <ac:picMk id="7" creationId="{F32ED471-36F2-4769-A978-AD383C7CE65F}"/>
          </ac:picMkLst>
        </pc:picChg>
        <pc:picChg chg="mod">
          <ac:chgData name="Kaitlin Groeneweg" userId="805edfb2-771a-416b-8c74-b093ba1c4b08" providerId="ADAL" clId="{7C6A668B-D800-4B0D-98AC-46A3619717D2}" dt="2018-08-10T14:00:58.853" v="634" actId="1076"/>
          <ac:picMkLst>
            <pc:docMk/>
            <pc:sldMk cId="1669200457" sldId="264"/>
            <ac:picMk id="8" creationId="{A340E77F-04C1-4921-A911-E1815DEDFCBC}"/>
          </ac:picMkLst>
        </pc:picChg>
      </pc:sldChg>
      <pc:sldChg chg="addSp delSp modSp ord delAnim modAnim modNotesTx">
        <pc:chgData name="Kaitlin Groeneweg" userId="805edfb2-771a-416b-8c74-b093ba1c4b08" providerId="ADAL" clId="{7C6A668B-D800-4B0D-98AC-46A3619717D2}" dt="2018-08-10T14:28:24.639" v="2244"/>
        <pc:sldMkLst>
          <pc:docMk/>
          <pc:sldMk cId="897832975" sldId="266"/>
        </pc:sldMkLst>
        <pc:spChg chg="mod">
          <ac:chgData name="Kaitlin Groeneweg" userId="805edfb2-771a-416b-8c74-b093ba1c4b08" providerId="ADAL" clId="{7C6A668B-D800-4B0D-98AC-46A3619717D2}" dt="2018-08-10T14:13:11.639" v="987" actId="20577"/>
          <ac:spMkLst>
            <pc:docMk/>
            <pc:sldMk cId="897832975" sldId="266"/>
            <ac:spMk id="2" creationId="{C5125B14-5BB7-4D51-9693-F08F4142176C}"/>
          </ac:spMkLst>
        </pc:spChg>
        <pc:spChg chg="add del mod">
          <ac:chgData name="Kaitlin Groeneweg" userId="805edfb2-771a-416b-8c74-b093ba1c4b08" providerId="ADAL" clId="{7C6A668B-D800-4B0D-98AC-46A3619717D2}" dt="2018-08-10T14:18:36.821" v="1663" actId="478"/>
          <ac:spMkLst>
            <pc:docMk/>
            <pc:sldMk cId="897832975" sldId="266"/>
            <ac:spMk id="5" creationId="{7CD583D2-88CD-4C81-9224-D667C20D7D3B}"/>
          </ac:spMkLst>
        </pc:spChg>
        <pc:spChg chg="del">
          <ac:chgData name="Kaitlin Groeneweg" userId="805edfb2-771a-416b-8c74-b093ba1c4b08" providerId="ADAL" clId="{7C6A668B-D800-4B0D-98AC-46A3619717D2}" dt="2018-08-10T14:12:24.355" v="857" actId="478"/>
          <ac:spMkLst>
            <pc:docMk/>
            <pc:sldMk cId="897832975" sldId="266"/>
            <ac:spMk id="7" creationId="{628D2607-BDC1-4089-B101-473296C1B4FB}"/>
          </ac:spMkLst>
        </pc:spChg>
        <pc:spChg chg="mod ord">
          <ac:chgData name="Kaitlin Groeneweg" userId="805edfb2-771a-416b-8c74-b093ba1c4b08" providerId="ADAL" clId="{7C6A668B-D800-4B0D-98AC-46A3619717D2}" dt="2018-08-10T14:16:01.009" v="1050" actId="20577"/>
          <ac:spMkLst>
            <pc:docMk/>
            <pc:sldMk cId="897832975" sldId="266"/>
            <ac:spMk id="8" creationId="{8D416891-82B8-4FCA-9E99-D46E24965271}"/>
          </ac:spMkLst>
        </pc:spChg>
        <pc:spChg chg="del">
          <ac:chgData name="Kaitlin Groeneweg" userId="805edfb2-771a-416b-8c74-b093ba1c4b08" providerId="ADAL" clId="{7C6A668B-D800-4B0D-98AC-46A3619717D2}" dt="2018-08-10T14:12:28.209" v="858" actId="478"/>
          <ac:spMkLst>
            <pc:docMk/>
            <pc:sldMk cId="897832975" sldId="266"/>
            <ac:spMk id="9" creationId="{36F59D3E-F4FD-4918-9DD5-658730CCB0B4}"/>
          </ac:spMkLst>
        </pc:spChg>
        <pc:spChg chg="del">
          <ac:chgData name="Kaitlin Groeneweg" userId="805edfb2-771a-416b-8c74-b093ba1c4b08" providerId="ADAL" clId="{7C6A668B-D800-4B0D-98AC-46A3619717D2}" dt="2018-08-10T14:12:30.904" v="859" actId="478"/>
          <ac:spMkLst>
            <pc:docMk/>
            <pc:sldMk cId="897832975" sldId="266"/>
            <ac:spMk id="10" creationId="{B8469C5F-07AF-4C8F-BB57-A7586BC4CE30}"/>
          </ac:spMkLst>
        </pc:spChg>
        <pc:spChg chg="mod">
          <ac:chgData name="Kaitlin Groeneweg" userId="805edfb2-771a-416b-8c74-b093ba1c4b08" providerId="ADAL" clId="{7C6A668B-D800-4B0D-98AC-46A3619717D2}" dt="2018-08-10T14:27:36.917" v="2239" actId="1076"/>
          <ac:spMkLst>
            <pc:docMk/>
            <pc:sldMk cId="897832975" sldId="266"/>
            <ac:spMk id="11" creationId="{7AB80BB9-1191-4542-83C8-EDA4B1EA93B8}"/>
          </ac:spMkLst>
        </pc:spChg>
        <pc:spChg chg="add del mod">
          <ac:chgData name="Kaitlin Groeneweg" userId="805edfb2-771a-416b-8c74-b093ba1c4b08" providerId="ADAL" clId="{7C6A668B-D800-4B0D-98AC-46A3619717D2}" dt="2018-08-10T14:18:50.598" v="1678" actId="478"/>
          <ac:spMkLst>
            <pc:docMk/>
            <pc:sldMk cId="897832975" sldId="266"/>
            <ac:spMk id="17" creationId="{FFEE1067-A1F3-4496-936F-32E22BF95E73}"/>
          </ac:spMkLst>
        </pc:spChg>
        <pc:spChg chg="add del mod">
          <ac:chgData name="Kaitlin Groeneweg" userId="805edfb2-771a-416b-8c74-b093ba1c4b08" providerId="ADAL" clId="{7C6A668B-D800-4B0D-98AC-46A3619717D2}" dt="2018-08-10T14:18:45.721" v="1675" actId="478"/>
          <ac:spMkLst>
            <pc:docMk/>
            <pc:sldMk cId="897832975" sldId="266"/>
            <ac:spMk id="18" creationId="{5447497E-574D-4022-9326-287C2B64C75C}"/>
          </ac:spMkLst>
        </pc:spChg>
        <pc:spChg chg="add mod">
          <ac:chgData name="Kaitlin Groeneweg" userId="805edfb2-771a-416b-8c74-b093ba1c4b08" providerId="ADAL" clId="{7C6A668B-D800-4B0D-98AC-46A3619717D2}" dt="2018-08-10T14:27:26.421" v="2237" actId="1076"/>
          <ac:spMkLst>
            <pc:docMk/>
            <pc:sldMk cId="897832975" sldId="266"/>
            <ac:spMk id="19" creationId="{E9289492-42AF-43ED-B6DA-51D7F10E4DE6}"/>
          </ac:spMkLst>
        </pc:spChg>
        <pc:spChg chg="add mod">
          <ac:chgData name="Kaitlin Groeneweg" userId="805edfb2-771a-416b-8c74-b093ba1c4b08" providerId="ADAL" clId="{7C6A668B-D800-4B0D-98AC-46A3619717D2}" dt="2018-08-10T14:27:29.325" v="2238" actId="1076"/>
          <ac:spMkLst>
            <pc:docMk/>
            <pc:sldMk cId="897832975" sldId="266"/>
            <ac:spMk id="20" creationId="{A143D9F6-A5BC-4AE4-BAC6-DFB0E8F07EBA}"/>
          </ac:spMkLst>
        </pc:spChg>
        <pc:grpChg chg="del mod">
          <ac:chgData name="Kaitlin Groeneweg" userId="805edfb2-771a-416b-8c74-b093ba1c4b08" providerId="ADAL" clId="{7C6A668B-D800-4B0D-98AC-46A3619717D2}" dt="2018-08-10T14:22:56.780" v="2225" actId="478"/>
          <ac:grpSpMkLst>
            <pc:docMk/>
            <pc:sldMk cId="897832975" sldId="266"/>
            <ac:grpSpMk id="16" creationId="{F9A9A53B-15F4-40E8-8C0E-464155BC4D0A}"/>
          </ac:grpSpMkLst>
        </pc:grpChg>
        <pc:picChg chg="mod topLvl">
          <ac:chgData name="Kaitlin Groeneweg" userId="805edfb2-771a-416b-8c74-b093ba1c4b08" providerId="ADAL" clId="{7C6A668B-D800-4B0D-98AC-46A3619717D2}" dt="2018-08-10T14:27:44.197" v="2240" actId="1076"/>
          <ac:picMkLst>
            <pc:docMk/>
            <pc:sldMk cId="897832975" sldId="266"/>
            <ac:picMk id="13" creationId="{9143343B-C1E6-4BA5-A914-A15DF6A2F3D5}"/>
          </ac:picMkLst>
        </pc:picChg>
        <pc:picChg chg="del topLvl">
          <ac:chgData name="Kaitlin Groeneweg" userId="805edfb2-771a-416b-8c74-b093ba1c4b08" providerId="ADAL" clId="{7C6A668B-D800-4B0D-98AC-46A3619717D2}" dt="2018-08-10T14:22:56.780" v="2225" actId="478"/>
          <ac:picMkLst>
            <pc:docMk/>
            <pc:sldMk cId="897832975" sldId="266"/>
            <ac:picMk id="15" creationId="{1EFA6F44-DF9D-4C4D-9C08-23189664CED5}"/>
          </ac:picMkLst>
        </pc:picChg>
      </pc:sldChg>
      <pc:sldChg chg="addSp delSp modSp delAnim modNotesTx">
        <pc:chgData name="Kaitlin Groeneweg" userId="805edfb2-771a-416b-8c74-b093ba1c4b08" providerId="ADAL" clId="{7C6A668B-D800-4B0D-98AC-46A3619717D2}" dt="2018-08-13T15:46:23.259" v="3941" actId="403"/>
        <pc:sldMkLst>
          <pc:docMk/>
          <pc:sldMk cId="133249128" sldId="268"/>
        </pc:sldMkLst>
        <pc:spChg chg="mod">
          <ac:chgData name="Kaitlin Groeneweg" userId="805edfb2-771a-416b-8c74-b093ba1c4b08" providerId="ADAL" clId="{7C6A668B-D800-4B0D-98AC-46A3619717D2}" dt="2018-08-10T14:33:44.172" v="2312" actId="20577"/>
          <ac:spMkLst>
            <pc:docMk/>
            <pc:sldMk cId="133249128" sldId="268"/>
            <ac:spMk id="2" creationId="{C5125B14-5BB7-4D51-9693-F08F4142176C}"/>
          </ac:spMkLst>
        </pc:spChg>
        <pc:spChg chg="del">
          <ac:chgData name="Kaitlin Groeneweg" userId="805edfb2-771a-416b-8c74-b093ba1c4b08" providerId="ADAL" clId="{7C6A668B-D800-4B0D-98AC-46A3619717D2}" dt="2018-08-10T14:33:50.922" v="2314" actId="478"/>
          <ac:spMkLst>
            <pc:docMk/>
            <pc:sldMk cId="133249128" sldId="268"/>
            <ac:spMk id="5" creationId="{DE1D9A9D-A158-4C4A-94A2-A791E76F1D13}"/>
          </ac:spMkLst>
        </pc:spChg>
        <pc:spChg chg="add mod">
          <ac:chgData name="Kaitlin Groeneweg" userId="805edfb2-771a-416b-8c74-b093ba1c4b08" providerId="ADAL" clId="{7C6A668B-D800-4B0D-98AC-46A3619717D2}" dt="2018-08-13T15:46:23.259" v="3941" actId="403"/>
          <ac:spMkLst>
            <pc:docMk/>
            <pc:sldMk cId="133249128" sldId="268"/>
            <ac:spMk id="7" creationId="{A6CC138B-9D07-4AD6-99EF-9255756367F8}"/>
          </ac:spMkLst>
        </pc:spChg>
        <pc:spChg chg="topLvl">
          <ac:chgData name="Kaitlin Groeneweg" userId="805edfb2-771a-416b-8c74-b093ba1c4b08" providerId="ADAL" clId="{7C6A668B-D800-4B0D-98AC-46A3619717D2}" dt="2018-08-13T13:58:43.782" v="2724" actId="478"/>
          <ac:spMkLst>
            <pc:docMk/>
            <pc:sldMk cId="133249128" sldId="268"/>
            <ac:spMk id="8" creationId="{B4019467-9B58-45CA-B838-E98928B6686B}"/>
          </ac:spMkLst>
        </pc:spChg>
        <pc:spChg chg="del topLvl">
          <ac:chgData name="Kaitlin Groeneweg" userId="805edfb2-771a-416b-8c74-b093ba1c4b08" providerId="ADAL" clId="{7C6A668B-D800-4B0D-98AC-46A3619717D2}" dt="2018-08-13T13:58:43.782" v="2724" actId="478"/>
          <ac:spMkLst>
            <pc:docMk/>
            <pc:sldMk cId="133249128" sldId="268"/>
            <ac:spMk id="10" creationId="{2476B838-BE5E-4F6D-BAB6-F52E4CA2BC7D}"/>
          </ac:spMkLst>
        </pc:spChg>
        <pc:spChg chg="del">
          <ac:chgData name="Kaitlin Groeneweg" userId="805edfb2-771a-416b-8c74-b093ba1c4b08" providerId="ADAL" clId="{7C6A668B-D800-4B0D-98AC-46A3619717D2}" dt="2018-08-10T14:33:48.678" v="2313" actId="478"/>
          <ac:spMkLst>
            <pc:docMk/>
            <pc:sldMk cId="133249128" sldId="268"/>
            <ac:spMk id="11" creationId="{28EC7C2D-7E55-48E0-BAA1-3274F2BF3BF6}"/>
          </ac:spMkLst>
        </pc:spChg>
        <pc:spChg chg="del">
          <ac:chgData name="Kaitlin Groeneweg" userId="805edfb2-771a-416b-8c74-b093ba1c4b08" providerId="ADAL" clId="{7C6A668B-D800-4B0D-98AC-46A3619717D2}" dt="2018-08-10T14:33:52.992" v="2315" actId="478"/>
          <ac:spMkLst>
            <pc:docMk/>
            <pc:sldMk cId="133249128" sldId="268"/>
            <ac:spMk id="12" creationId="{91D189A2-E057-4112-BEFA-112AC1B53BEF}"/>
          </ac:spMkLst>
        </pc:spChg>
        <pc:grpChg chg="del mod">
          <ac:chgData name="Kaitlin Groeneweg" userId="805edfb2-771a-416b-8c74-b093ba1c4b08" providerId="ADAL" clId="{7C6A668B-D800-4B0D-98AC-46A3619717D2}" dt="2018-08-13T13:58:43.782" v="2724" actId="478"/>
          <ac:grpSpMkLst>
            <pc:docMk/>
            <pc:sldMk cId="133249128" sldId="268"/>
            <ac:grpSpMk id="9" creationId="{3891E979-662E-491D-91B6-96A209E2A15F}"/>
          </ac:grpSpMkLst>
        </pc:grpChg>
        <pc:picChg chg="add mod">
          <ac:chgData name="Kaitlin Groeneweg" userId="805edfb2-771a-416b-8c74-b093ba1c4b08" providerId="ADAL" clId="{7C6A668B-D800-4B0D-98AC-46A3619717D2}" dt="2018-08-13T13:58:46.508" v="2725" actId="14100"/>
          <ac:picMkLst>
            <pc:docMk/>
            <pc:sldMk cId="133249128" sldId="268"/>
            <ac:picMk id="6" creationId="{10065149-9385-418F-8C53-9E4C8CA96C5E}"/>
          </ac:picMkLst>
        </pc:picChg>
        <pc:picChg chg="del mod">
          <ac:chgData name="Kaitlin Groeneweg" userId="805edfb2-771a-416b-8c74-b093ba1c4b08" providerId="ADAL" clId="{7C6A668B-D800-4B0D-98AC-46A3619717D2}" dt="2018-08-10T14:33:56.146" v="2317" actId="478"/>
          <ac:picMkLst>
            <pc:docMk/>
            <pc:sldMk cId="133249128" sldId="268"/>
            <ac:picMk id="7" creationId="{A853EA3F-3479-4794-9B09-B817AE8DBFC2}"/>
          </ac:picMkLst>
        </pc:picChg>
      </pc:sldChg>
      <pc:sldChg chg="addSp delSp modSp">
        <pc:chgData name="Kaitlin Groeneweg" userId="805edfb2-771a-416b-8c74-b093ba1c4b08" providerId="ADAL" clId="{7C6A668B-D800-4B0D-98AC-46A3619717D2}" dt="2018-08-10T14:00:33.305" v="623" actId="478"/>
        <pc:sldMkLst>
          <pc:docMk/>
          <pc:sldMk cId="848560088" sldId="269"/>
        </pc:sldMkLst>
        <pc:spChg chg="mod">
          <ac:chgData name="Kaitlin Groeneweg" userId="805edfb2-771a-416b-8c74-b093ba1c4b08" providerId="ADAL" clId="{7C6A668B-D800-4B0D-98AC-46A3619717D2}" dt="2018-08-10T13:40:22.609" v="17" actId="1076"/>
          <ac:spMkLst>
            <pc:docMk/>
            <pc:sldMk cId="848560088" sldId="269"/>
            <ac:spMk id="11" creationId="{C1139E45-02BE-42A7-B685-AB1D690A045E}"/>
          </ac:spMkLst>
        </pc:spChg>
        <pc:spChg chg="mod">
          <ac:chgData name="Kaitlin Groeneweg" userId="805edfb2-771a-416b-8c74-b093ba1c4b08" providerId="ADAL" clId="{7C6A668B-D800-4B0D-98AC-46A3619717D2}" dt="2018-08-10T13:41:15.665" v="40" actId="207"/>
          <ac:spMkLst>
            <pc:docMk/>
            <pc:sldMk cId="848560088" sldId="269"/>
            <ac:spMk id="13" creationId="{2B1D87FE-9F84-46A0-A4A2-5F2FD0236F97}"/>
          </ac:spMkLst>
        </pc:spChg>
        <pc:picChg chg="add del mod">
          <ac:chgData name="Kaitlin Groeneweg" userId="805edfb2-771a-416b-8c74-b093ba1c4b08" providerId="ADAL" clId="{7C6A668B-D800-4B0D-98AC-46A3619717D2}" dt="2018-08-10T14:00:33.305" v="623" actId="478"/>
          <ac:picMkLst>
            <pc:docMk/>
            <pc:sldMk cId="848560088" sldId="269"/>
            <ac:picMk id="6" creationId="{1A44835D-ED01-49CF-B944-AA95C5570E05}"/>
          </ac:picMkLst>
        </pc:picChg>
      </pc:sldChg>
      <pc:sldChg chg="modSp ord">
        <pc:chgData name="Kaitlin Groeneweg" userId="805edfb2-771a-416b-8c74-b093ba1c4b08" providerId="ADAL" clId="{7C6A668B-D800-4B0D-98AC-46A3619717D2}" dt="2018-08-13T13:57:14.062" v="2717" actId="207"/>
        <pc:sldMkLst>
          <pc:docMk/>
          <pc:sldMk cId="249424765" sldId="281"/>
        </pc:sldMkLst>
        <pc:spChg chg="mod">
          <ac:chgData name="Kaitlin Groeneweg" userId="805edfb2-771a-416b-8c74-b093ba1c4b08" providerId="ADAL" clId="{7C6A668B-D800-4B0D-98AC-46A3619717D2}" dt="2018-08-13T13:56:49.763" v="2716" actId="20577"/>
          <ac:spMkLst>
            <pc:docMk/>
            <pc:sldMk cId="249424765" sldId="281"/>
            <ac:spMk id="2" creationId="{C5125B14-5BB7-4D51-9693-F08F4142176C}"/>
          </ac:spMkLst>
        </pc:spChg>
        <pc:spChg chg="mod">
          <ac:chgData name="Kaitlin Groeneweg" userId="805edfb2-771a-416b-8c74-b093ba1c4b08" providerId="ADAL" clId="{7C6A668B-D800-4B0D-98AC-46A3619717D2}" dt="2018-08-13T13:57:14.062" v="2717" actId="207"/>
          <ac:spMkLst>
            <pc:docMk/>
            <pc:sldMk cId="249424765" sldId="281"/>
            <ac:spMk id="42" creationId="{A23DD19A-EC21-42FE-AD9F-06C4E060298F}"/>
          </ac:spMkLst>
        </pc:spChg>
        <pc:spChg chg="mod">
          <ac:chgData name="Kaitlin Groeneweg" userId="805edfb2-771a-416b-8c74-b093ba1c4b08" providerId="ADAL" clId="{7C6A668B-D800-4B0D-98AC-46A3619717D2}" dt="2018-08-10T14:31:28.663" v="2298" actId="20577"/>
          <ac:spMkLst>
            <pc:docMk/>
            <pc:sldMk cId="249424765" sldId="281"/>
            <ac:spMk id="62" creationId="{BE06048C-2E8F-499F-A988-C23C32FA2117}"/>
          </ac:spMkLst>
        </pc:spChg>
      </pc:sldChg>
      <pc:sldChg chg="ord modAnim modNotesTx">
        <pc:chgData name="Kaitlin Groeneweg" userId="805edfb2-771a-416b-8c74-b093ba1c4b08" providerId="ADAL" clId="{7C6A668B-D800-4B0D-98AC-46A3619717D2}" dt="2018-08-10T14:29:31.262" v="2251"/>
        <pc:sldMkLst>
          <pc:docMk/>
          <pc:sldMk cId="2481754047" sldId="283"/>
        </pc:sldMkLst>
      </pc:sldChg>
      <pc:sldChg chg="addSp delSp modSp add modNotesTx">
        <pc:chgData name="Kaitlin Groeneweg" userId="805edfb2-771a-416b-8c74-b093ba1c4b08" providerId="ADAL" clId="{7C6A668B-D800-4B0D-98AC-46A3619717D2}" dt="2018-08-13T15:48:51.795" v="4107" actId="20577"/>
        <pc:sldMkLst>
          <pc:docMk/>
          <pc:sldMk cId="2040043488" sldId="284"/>
        </pc:sldMkLst>
        <pc:spChg chg="add mod">
          <ac:chgData name="Kaitlin Groeneweg" userId="805edfb2-771a-416b-8c74-b093ba1c4b08" providerId="ADAL" clId="{7C6A668B-D800-4B0D-98AC-46A3619717D2}" dt="2018-08-10T14:34:31.163" v="2337" actId="20577"/>
          <ac:spMkLst>
            <pc:docMk/>
            <pc:sldMk cId="2040043488" sldId="284"/>
            <ac:spMk id="3" creationId="{51E92B39-15A9-49C2-9378-FA5424568CFE}"/>
          </ac:spMkLst>
        </pc:spChg>
        <pc:spChg chg="add del mod">
          <ac:chgData name="Kaitlin Groeneweg" userId="805edfb2-771a-416b-8c74-b093ba1c4b08" providerId="ADAL" clId="{7C6A668B-D800-4B0D-98AC-46A3619717D2}" dt="2018-08-13T14:11:10.375" v="3740" actId="478"/>
          <ac:spMkLst>
            <pc:docMk/>
            <pc:sldMk cId="2040043488" sldId="284"/>
            <ac:spMk id="4" creationId="{8A7A618C-3656-45C0-B986-6EA269A6CBA6}"/>
          </ac:spMkLst>
        </pc:spChg>
        <pc:spChg chg="add del mod">
          <ac:chgData name="Kaitlin Groeneweg" userId="805edfb2-771a-416b-8c74-b093ba1c4b08" providerId="ADAL" clId="{7C6A668B-D800-4B0D-98AC-46A3619717D2}" dt="2018-08-13T14:11:33.801" v="3755" actId="478"/>
          <ac:spMkLst>
            <pc:docMk/>
            <pc:sldMk cId="2040043488" sldId="284"/>
            <ac:spMk id="5" creationId="{0B98BF30-758E-4FBB-8B49-A4F52CD43501}"/>
          </ac:spMkLst>
        </pc:spChg>
        <pc:spChg chg="add del mod">
          <ac:chgData name="Kaitlin Groeneweg" userId="805edfb2-771a-416b-8c74-b093ba1c4b08" providerId="ADAL" clId="{7C6A668B-D800-4B0D-98AC-46A3619717D2}" dt="2018-08-13T14:11:08.343" v="3737" actId="478"/>
          <ac:spMkLst>
            <pc:docMk/>
            <pc:sldMk cId="2040043488" sldId="284"/>
            <ac:spMk id="6" creationId="{EFE1C33A-AC26-4153-A143-8DE0B3F197E8}"/>
          </ac:spMkLst>
        </pc:spChg>
        <pc:spChg chg="add del mod">
          <ac:chgData name="Kaitlin Groeneweg" userId="805edfb2-771a-416b-8c74-b093ba1c4b08" providerId="ADAL" clId="{7C6A668B-D800-4B0D-98AC-46A3619717D2}" dt="2018-08-13T14:11:09.729" v="3739" actId="478"/>
          <ac:spMkLst>
            <pc:docMk/>
            <pc:sldMk cId="2040043488" sldId="284"/>
            <ac:spMk id="7" creationId="{3946B336-B56E-4805-A263-FE79AB21F7FB}"/>
          </ac:spMkLst>
        </pc:spChg>
        <pc:spChg chg="add del mod">
          <ac:chgData name="Kaitlin Groeneweg" userId="805edfb2-771a-416b-8c74-b093ba1c4b08" providerId="ADAL" clId="{7C6A668B-D800-4B0D-98AC-46A3619717D2}" dt="2018-08-13T14:11:08.982" v="3738" actId="478"/>
          <ac:spMkLst>
            <pc:docMk/>
            <pc:sldMk cId="2040043488" sldId="284"/>
            <ac:spMk id="8" creationId="{93B79582-430E-400E-A071-B8152A94AB21}"/>
          </ac:spMkLst>
        </pc:spChg>
        <pc:spChg chg="add del mod">
          <ac:chgData name="Kaitlin Groeneweg" userId="805edfb2-771a-416b-8c74-b093ba1c4b08" providerId="ADAL" clId="{7C6A668B-D800-4B0D-98AC-46A3619717D2}" dt="2018-08-13T14:11:34.572" v="3757" actId="478"/>
          <ac:spMkLst>
            <pc:docMk/>
            <pc:sldMk cId="2040043488" sldId="284"/>
            <ac:spMk id="9" creationId="{878DE7FB-14DD-4750-8AB2-3FAD49476244}"/>
          </ac:spMkLst>
        </pc:spChg>
        <pc:spChg chg="add del mod">
          <ac:chgData name="Kaitlin Groeneweg" userId="805edfb2-771a-416b-8c74-b093ba1c4b08" providerId="ADAL" clId="{7C6A668B-D800-4B0D-98AC-46A3619717D2}" dt="2018-08-13T14:11:34.949" v="3758" actId="478"/>
          <ac:spMkLst>
            <pc:docMk/>
            <pc:sldMk cId="2040043488" sldId="284"/>
            <ac:spMk id="10" creationId="{A4893A8F-C4BC-47D0-91D2-2FE5182268E2}"/>
          </ac:spMkLst>
        </pc:spChg>
        <pc:spChg chg="add del mod">
          <ac:chgData name="Kaitlin Groeneweg" userId="805edfb2-771a-416b-8c74-b093ba1c4b08" providerId="ADAL" clId="{7C6A668B-D800-4B0D-98AC-46A3619717D2}" dt="2018-08-13T14:11:34.209" v="3756" actId="478"/>
          <ac:spMkLst>
            <pc:docMk/>
            <pc:sldMk cId="2040043488" sldId="284"/>
            <ac:spMk id="11" creationId="{49ECCE28-48B1-4A0B-A0C6-D534B7DA16DB}"/>
          </ac:spMkLst>
        </pc:spChg>
        <pc:spChg chg="add mod">
          <ac:chgData name="Kaitlin Groeneweg" userId="805edfb2-771a-416b-8c74-b093ba1c4b08" providerId="ADAL" clId="{7C6A668B-D800-4B0D-98AC-46A3619717D2}" dt="2018-08-13T14:34:20.302" v="3865" actId="14100"/>
          <ac:spMkLst>
            <pc:docMk/>
            <pc:sldMk cId="2040043488" sldId="284"/>
            <ac:spMk id="12" creationId="{AD18F8DC-1C78-41E8-AAA0-9C03CFB1811C}"/>
          </ac:spMkLst>
        </pc:spChg>
        <pc:spChg chg="add mod">
          <ac:chgData name="Kaitlin Groeneweg" userId="805edfb2-771a-416b-8c74-b093ba1c4b08" providerId="ADAL" clId="{7C6A668B-D800-4B0D-98AC-46A3619717D2}" dt="2018-08-13T14:34:31.181" v="3867" actId="1076"/>
          <ac:spMkLst>
            <pc:docMk/>
            <pc:sldMk cId="2040043488" sldId="284"/>
            <ac:spMk id="13" creationId="{85921660-C3DA-4705-A703-45BA5BE0801D}"/>
          </ac:spMkLst>
        </pc:spChg>
        <pc:spChg chg="add mod">
          <ac:chgData name="Kaitlin Groeneweg" userId="805edfb2-771a-416b-8c74-b093ba1c4b08" providerId="ADAL" clId="{7C6A668B-D800-4B0D-98AC-46A3619717D2}" dt="2018-08-13T14:45:38.224" v="3879"/>
          <ac:spMkLst>
            <pc:docMk/>
            <pc:sldMk cId="2040043488" sldId="284"/>
            <ac:spMk id="14" creationId="{71E294B2-9305-48A0-AA8C-E511293BEC16}"/>
          </ac:spMkLst>
        </pc:spChg>
        <pc:spChg chg="add mod">
          <ac:chgData name="Kaitlin Groeneweg" userId="805edfb2-771a-416b-8c74-b093ba1c4b08" providerId="ADAL" clId="{7C6A668B-D800-4B0D-98AC-46A3619717D2}" dt="2018-08-13T14:34:41.718" v="3870" actId="14100"/>
          <ac:spMkLst>
            <pc:docMk/>
            <pc:sldMk cId="2040043488" sldId="284"/>
            <ac:spMk id="15" creationId="{C4C357DC-73CB-4190-9311-7CC8A52F216F}"/>
          </ac:spMkLst>
        </pc:spChg>
        <pc:spChg chg="add mod">
          <ac:chgData name="Kaitlin Groeneweg" userId="805edfb2-771a-416b-8c74-b093ba1c4b08" providerId="ADAL" clId="{7C6A668B-D800-4B0D-98AC-46A3619717D2}" dt="2018-08-13T14:45:57.397" v="3880"/>
          <ac:spMkLst>
            <pc:docMk/>
            <pc:sldMk cId="2040043488" sldId="284"/>
            <ac:spMk id="16" creationId="{513FD33C-10E6-41C6-88B8-65A60A272E88}"/>
          </ac:spMkLst>
        </pc:spChg>
        <pc:spChg chg="add mod">
          <ac:chgData name="Kaitlin Groeneweg" userId="805edfb2-771a-416b-8c74-b093ba1c4b08" providerId="ADAL" clId="{7C6A668B-D800-4B0D-98AC-46A3619717D2}" dt="2018-08-13T14:48:35" v="3935" actId="20577"/>
          <ac:spMkLst>
            <pc:docMk/>
            <pc:sldMk cId="2040043488" sldId="284"/>
            <ac:spMk id="17" creationId="{EBCC914E-881A-435F-AD08-4FFAC6C5CE7D}"/>
          </ac:spMkLst>
        </pc:spChg>
        <pc:picChg chg="add">
          <ac:chgData name="Kaitlin Groeneweg" userId="805edfb2-771a-416b-8c74-b093ba1c4b08" providerId="ADAL" clId="{7C6A668B-D800-4B0D-98AC-46A3619717D2}" dt="2018-08-10T14:34:16.773" v="2320"/>
          <ac:picMkLst>
            <pc:docMk/>
            <pc:sldMk cId="2040043488" sldId="284"/>
            <ac:picMk id="2" creationId="{F7E48A71-887F-420F-813C-2B85B3A6A199}"/>
          </ac:picMkLst>
        </pc:picChg>
      </pc:sldChg>
      <pc:sldChg chg="delSp modSp add ord modNotesTx">
        <pc:chgData name="Kaitlin Groeneweg" userId="805edfb2-771a-416b-8c74-b093ba1c4b08" providerId="ADAL" clId="{7C6A668B-D800-4B0D-98AC-46A3619717D2}" dt="2018-08-13T19:09:20.999" v="4678" actId="20577"/>
        <pc:sldMkLst>
          <pc:docMk/>
          <pc:sldMk cId="1908691856" sldId="285"/>
        </pc:sldMkLst>
        <pc:spChg chg="del mod">
          <ac:chgData name="Kaitlin Groeneweg" userId="805edfb2-771a-416b-8c74-b093ba1c4b08" providerId="ADAL" clId="{7C6A668B-D800-4B0D-98AC-46A3619717D2}" dt="2018-08-10T14:35:21.004" v="2395"/>
          <ac:spMkLst>
            <pc:docMk/>
            <pc:sldMk cId="1908691856" sldId="285"/>
            <ac:spMk id="2" creationId="{C5125B14-5BB7-4D51-9693-F08F4142176C}"/>
          </ac:spMkLst>
        </pc:spChg>
        <pc:spChg chg="mod">
          <ac:chgData name="Kaitlin Groeneweg" userId="805edfb2-771a-416b-8c74-b093ba1c4b08" providerId="ADAL" clId="{7C6A668B-D800-4B0D-98AC-46A3619717D2}" dt="2018-08-13T14:07:55.017" v="3720" actId="20577"/>
          <ac:spMkLst>
            <pc:docMk/>
            <pc:sldMk cId="1908691856" sldId="285"/>
            <ac:spMk id="6" creationId="{9A626485-BB36-4937-8A5E-234BCF2D141C}"/>
          </ac:spMkLst>
        </pc:spChg>
        <pc:spChg chg="mod">
          <ac:chgData name="Kaitlin Groeneweg" userId="805edfb2-771a-416b-8c74-b093ba1c4b08" providerId="ADAL" clId="{7C6A668B-D800-4B0D-98AC-46A3619717D2}" dt="2018-08-10T14:35:28.216" v="2399" actId="14100"/>
          <ac:spMkLst>
            <pc:docMk/>
            <pc:sldMk cId="1908691856" sldId="285"/>
            <ac:spMk id="9" creationId="{F9105B0C-6DB1-4B03-8703-10957F32C0FC}"/>
          </ac:spMkLst>
        </pc:spChg>
        <pc:picChg chg="del">
          <ac:chgData name="Kaitlin Groeneweg" userId="805edfb2-771a-416b-8c74-b093ba1c4b08" providerId="ADAL" clId="{7C6A668B-D800-4B0D-98AC-46A3619717D2}" dt="2018-08-10T14:35:25.040" v="2398" actId="478"/>
          <ac:picMkLst>
            <pc:docMk/>
            <pc:sldMk cId="1908691856" sldId="285"/>
            <ac:picMk id="7" creationId="{F32ED471-36F2-4769-A978-AD383C7CE65F}"/>
          </ac:picMkLst>
        </pc:picChg>
        <pc:picChg chg="del">
          <ac:chgData name="Kaitlin Groeneweg" userId="805edfb2-771a-416b-8c74-b093ba1c4b08" providerId="ADAL" clId="{7C6A668B-D800-4B0D-98AC-46A3619717D2}" dt="2018-08-10T14:35:24.378" v="2397" actId="478"/>
          <ac:picMkLst>
            <pc:docMk/>
            <pc:sldMk cId="1908691856" sldId="285"/>
            <ac:picMk id="8" creationId="{A340E77F-04C1-4921-A911-E1815DEDFCBC}"/>
          </ac:picMkLst>
        </pc:picChg>
      </pc:sldChg>
      <pc:sldChg chg="addSp delSp modSp add ord modNotesTx">
        <pc:chgData name="Kaitlin Groeneweg" userId="805edfb2-771a-416b-8c74-b093ba1c4b08" providerId="ADAL" clId="{7C6A668B-D800-4B0D-98AC-46A3619717D2}" dt="2018-08-13T16:57:28.632" v="4677" actId="313"/>
        <pc:sldMkLst>
          <pc:docMk/>
          <pc:sldMk cId="4153699157" sldId="286"/>
        </pc:sldMkLst>
        <pc:spChg chg="mod">
          <ac:chgData name="Kaitlin Groeneweg" userId="805edfb2-771a-416b-8c74-b093ba1c4b08" providerId="ADAL" clId="{7C6A668B-D800-4B0D-98AC-46A3619717D2}" dt="2018-08-13T14:03:13.500" v="3568" actId="20577"/>
          <ac:spMkLst>
            <pc:docMk/>
            <pc:sldMk cId="4153699157" sldId="286"/>
            <ac:spMk id="2" creationId="{C5125B14-5BB7-4D51-9693-F08F4142176C}"/>
          </ac:spMkLst>
        </pc:spChg>
        <pc:spChg chg="mod">
          <ac:chgData name="Kaitlin Groeneweg" userId="805edfb2-771a-416b-8c74-b093ba1c4b08" providerId="ADAL" clId="{7C6A668B-D800-4B0D-98AC-46A3619717D2}" dt="2018-08-13T16:56:15.446" v="4376" actId="20577"/>
          <ac:spMkLst>
            <pc:docMk/>
            <pc:sldMk cId="4153699157" sldId="286"/>
            <ac:spMk id="6" creationId="{9A626485-BB36-4937-8A5E-234BCF2D141C}"/>
          </ac:spMkLst>
        </pc:spChg>
        <pc:spChg chg="mod">
          <ac:chgData name="Kaitlin Groeneweg" userId="805edfb2-771a-416b-8c74-b093ba1c4b08" providerId="ADAL" clId="{7C6A668B-D800-4B0D-98AC-46A3619717D2}" dt="2018-08-13T14:06:08.760" v="3717" actId="14100"/>
          <ac:spMkLst>
            <pc:docMk/>
            <pc:sldMk cId="4153699157" sldId="286"/>
            <ac:spMk id="9" creationId="{F9105B0C-6DB1-4B03-8703-10957F32C0FC}"/>
          </ac:spMkLst>
        </pc:spChg>
        <pc:picChg chg="del">
          <ac:chgData name="Kaitlin Groeneweg" userId="805edfb2-771a-416b-8c74-b093ba1c4b08" providerId="ADAL" clId="{7C6A668B-D800-4B0D-98AC-46A3619717D2}" dt="2018-08-13T14:03:03.380" v="3535" actId="478"/>
          <ac:picMkLst>
            <pc:docMk/>
            <pc:sldMk cId="4153699157" sldId="286"/>
            <ac:picMk id="7" creationId="{F32ED471-36F2-4769-A978-AD383C7CE65F}"/>
          </ac:picMkLst>
        </pc:picChg>
        <pc:picChg chg="del">
          <ac:chgData name="Kaitlin Groeneweg" userId="805edfb2-771a-416b-8c74-b093ba1c4b08" providerId="ADAL" clId="{7C6A668B-D800-4B0D-98AC-46A3619717D2}" dt="2018-08-13T14:03:02.482" v="3534" actId="478"/>
          <ac:picMkLst>
            <pc:docMk/>
            <pc:sldMk cId="4153699157" sldId="286"/>
            <ac:picMk id="8" creationId="{A340E77F-04C1-4921-A911-E1815DEDFCBC}"/>
          </ac:picMkLst>
        </pc:picChg>
        <pc:picChg chg="add mod">
          <ac:chgData name="Kaitlin Groeneweg" userId="805edfb2-771a-416b-8c74-b093ba1c4b08" providerId="ADAL" clId="{7C6A668B-D800-4B0D-98AC-46A3619717D2}" dt="2018-08-13T14:05:07.512" v="3624" actId="1076"/>
          <ac:picMkLst>
            <pc:docMk/>
            <pc:sldMk cId="4153699157" sldId="286"/>
            <ac:picMk id="11" creationId="{9FB01FF7-6D76-4040-ABB6-DDB5A5E1EA9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B5129E-4F6E-431F-A94D-DCDE28E66041}" type="datetimeFigureOut">
              <a:rPr lang="en-US" smtClean="0"/>
              <a:t>8/13/2018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316918-C7BC-4C74-9ACB-5170410FA7DB}" type="slidenum">
              <a:rPr lang="en-US" smtClean="0"/>
              <a:t>‹#›</a:t>
            </a:fld>
            <a:endParaRPr lang="en-US"/>
          </a:p>
        </p:txBody>
      </p:sp>
    </p:spTree>
    <p:extLst>
      <p:ext uri="{BB962C8B-B14F-4D97-AF65-F5344CB8AC3E}">
        <p14:creationId xmlns:p14="http://schemas.microsoft.com/office/powerpoint/2010/main" val="3331048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Catholic United Financial is a Fraternal Benefit Society just like </a:t>
            </a:r>
            <a:r>
              <a:rPr lang="en-US" dirty="0" err="1"/>
              <a:t>SoN</a:t>
            </a:r>
            <a:r>
              <a:rPr lang="en-US" dirty="0"/>
              <a:t>. 140 years old this year, and our common bond is Catholicism. </a:t>
            </a:r>
          </a:p>
        </p:txBody>
      </p:sp>
      <p:sp>
        <p:nvSpPr>
          <p:cNvPr id="4" name="Slide Number Placeholder 3"/>
          <p:cNvSpPr>
            <a:spLocks noGrp="1"/>
          </p:cNvSpPr>
          <p:nvPr>
            <p:ph type="sldNum" sz="quarter" idx="10"/>
          </p:nvPr>
        </p:nvSpPr>
        <p:spPr/>
        <p:txBody>
          <a:bodyPr/>
          <a:lstStyle/>
          <a:p>
            <a:fld id="{27316918-C7BC-4C74-9ACB-5170410FA7DB}" type="slidenum">
              <a:rPr lang="en-US" smtClean="0"/>
              <a:t>1</a:t>
            </a:fld>
            <a:endParaRPr lang="en-US"/>
          </a:p>
        </p:txBody>
      </p:sp>
    </p:spTree>
    <p:extLst>
      <p:ext uri="{BB962C8B-B14F-4D97-AF65-F5344CB8AC3E}">
        <p14:creationId xmlns:p14="http://schemas.microsoft.com/office/powerpoint/2010/main" val="476617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the start of the line, you will grab a drawstring style backpack. Open in up and place one of your messaging cards inside (more on that in a moment!). </a:t>
            </a:r>
          </a:p>
          <a:p>
            <a:pPr marL="171450" indent="-171450">
              <a:buFont typeface="Arial" panose="020B0604020202020204" pitchFamily="34" charset="0"/>
              <a:buChar char="•"/>
            </a:pPr>
            <a:r>
              <a:rPr lang="en-US" dirty="0"/>
              <a:t>You will then walk down the line placing ONE of each of the hygiene items inside.</a:t>
            </a:r>
          </a:p>
          <a:p>
            <a:pPr marL="171450" indent="-171450">
              <a:buFont typeface="Arial" panose="020B0604020202020204" pitchFamily="34" charset="0"/>
              <a:buChar char="•"/>
            </a:pPr>
            <a:r>
              <a:rPr lang="en-US" dirty="0"/>
              <a:t>At the end of the line, you will want to synch the drawstrings together to keep all of the contents inside of the backpack, and give your bag to staff members who will be placing them into boxes. </a:t>
            </a:r>
          </a:p>
        </p:txBody>
      </p:sp>
      <p:sp>
        <p:nvSpPr>
          <p:cNvPr id="4" name="Slide Number Placeholder 3"/>
          <p:cNvSpPr>
            <a:spLocks noGrp="1"/>
          </p:cNvSpPr>
          <p:nvPr>
            <p:ph type="sldNum" sz="quarter" idx="10"/>
          </p:nvPr>
        </p:nvSpPr>
        <p:spPr/>
        <p:txBody>
          <a:bodyPr/>
          <a:lstStyle/>
          <a:p>
            <a:fld id="{27316918-C7BC-4C74-9ACB-5170410FA7DB}" type="slidenum">
              <a:rPr lang="en-US" smtClean="0"/>
              <a:t>10</a:t>
            </a:fld>
            <a:endParaRPr lang="en-US"/>
          </a:p>
        </p:txBody>
      </p:sp>
    </p:spTree>
    <p:extLst>
      <p:ext uri="{BB962C8B-B14F-4D97-AF65-F5344CB8AC3E}">
        <p14:creationId xmlns:p14="http://schemas.microsoft.com/office/powerpoint/2010/main" val="2562963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messages are a reminder that no matter what the recipient of these kits may be going through, they are not forgotten. </a:t>
            </a:r>
          </a:p>
          <a:p>
            <a:endParaRPr lang="en-US" dirty="0"/>
          </a:p>
          <a:p>
            <a:r>
              <a:rPr lang="en-US" dirty="0"/>
              <a:t>You should each have 3-4 messaging cards sitting in front of you. Take a few minutes to fill out each of the cards with some words of hope. Feel free to use some of the sample messages provided on the next slide, or write your own. </a:t>
            </a:r>
          </a:p>
        </p:txBody>
      </p:sp>
      <p:sp>
        <p:nvSpPr>
          <p:cNvPr id="4" name="Slide Number Placeholder 3"/>
          <p:cNvSpPr>
            <a:spLocks noGrp="1"/>
          </p:cNvSpPr>
          <p:nvPr>
            <p:ph type="sldNum" sz="quarter" idx="10"/>
          </p:nvPr>
        </p:nvSpPr>
        <p:spPr/>
        <p:txBody>
          <a:bodyPr/>
          <a:lstStyle/>
          <a:p>
            <a:fld id="{27316918-C7BC-4C74-9ACB-5170410FA7DB}" type="slidenum">
              <a:rPr lang="en-US" smtClean="0"/>
              <a:t>11</a:t>
            </a:fld>
            <a:endParaRPr lang="en-US"/>
          </a:p>
        </p:txBody>
      </p:sp>
    </p:spTree>
    <p:extLst>
      <p:ext uri="{BB962C8B-B14F-4D97-AF65-F5344CB8AC3E}">
        <p14:creationId xmlns:p14="http://schemas.microsoft.com/office/powerpoint/2010/main" val="1888292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give you a few minutes to think of messages and fill out your cards. Feel free to also decorate the cards with borders, or pictures!</a:t>
            </a:r>
          </a:p>
        </p:txBody>
      </p:sp>
      <p:sp>
        <p:nvSpPr>
          <p:cNvPr id="4" name="Slide Number Placeholder 3"/>
          <p:cNvSpPr>
            <a:spLocks noGrp="1"/>
          </p:cNvSpPr>
          <p:nvPr>
            <p:ph type="sldNum" sz="quarter" idx="10"/>
          </p:nvPr>
        </p:nvSpPr>
        <p:spPr/>
        <p:txBody>
          <a:bodyPr/>
          <a:lstStyle/>
          <a:p>
            <a:fld id="{27316918-C7BC-4C74-9ACB-5170410FA7DB}" type="slidenum">
              <a:rPr lang="en-US" smtClean="0"/>
              <a:t>12</a:t>
            </a:fld>
            <a:endParaRPr lang="en-US"/>
          </a:p>
        </p:txBody>
      </p:sp>
    </p:spTree>
    <p:extLst>
      <p:ext uri="{BB962C8B-B14F-4D97-AF65-F5344CB8AC3E}">
        <p14:creationId xmlns:p14="http://schemas.microsoft.com/office/powerpoint/2010/main" val="1633800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7316918-C7BC-4C74-9ACB-5170410FA7DB}" type="slidenum">
              <a:rPr lang="en-US" smtClean="0"/>
              <a:t>13</a:t>
            </a:fld>
            <a:endParaRPr lang="en-US"/>
          </a:p>
        </p:txBody>
      </p:sp>
    </p:spTree>
    <p:extLst>
      <p:ext uri="{BB962C8B-B14F-4D97-AF65-F5344CB8AC3E}">
        <p14:creationId xmlns:p14="http://schemas.microsoft.com/office/powerpoint/2010/main" val="752473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program sponsored by Catholic United. It started in 2010. Since then, we have assembled over 33,000 kits at 17 events all over the 5-state area in which we serve. </a:t>
            </a:r>
          </a:p>
          <a:p>
            <a:r>
              <a:rPr lang="en-US" dirty="0"/>
              <a:t>We host the events in different cities within the 5-state area of Minnesota, North Dakota, South Dakota, Wisconsin, and Iowa. We do this by partnering with local Catholic United Sales Reps and our local Councils (lodges) to hold the events at local Catholic churches, schools, or parks. On average, we pack 2,000 kits per event, and donate them to local homeless shelters, domestic violence shelters, food shelves, and other service agencies. </a:t>
            </a:r>
          </a:p>
          <a:p>
            <a:endParaRPr lang="en-US" dirty="0"/>
          </a:p>
          <a:p>
            <a:r>
              <a:rPr lang="en-US" dirty="0"/>
              <a:t>We rely on local volunteers to make each of these events a success. Today, we are doing a mini version of Gather4Good together. </a:t>
            </a:r>
          </a:p>
        </p:txBody>
      </p:sp>
      <p:sp>
        <p:nvSpPr>
          <p:cNvPr id="4" name="Slide Number Placeholder 3"/>
          <p:cNvSpPr>
            <a:spLocks noGrp="1"/>
          </p:cNvSpPr>
          <p:nvPr>
            <p:ph type="sldNum" sz="quarter" idx="10"/>
          </p:nvPr>
        </p:nvSpPr>
        <p:spPr/>
        <p:txBody>
          <a:bodyPr/>
          <a:lstStyle/>
          <a:p>
            <a:fld id="{27316918-C7BC-4C74-9ACB-5170410FA7DB}" type="slidenum">
              <a:rPr lang="en-US" smtClean="0"/>
              <a:t>2</a:t>
            </a:fld>
            <a:endParaRPr lang="en-US"/>
          </a:p>
        </p:txBody>
      </p:sp>
    </p:spTree>
    <p:extLst>
      <p:ext uri="{BB962C8B-B14F-4D97-AF65-F5344CB8AC3E}">
        <p14:creationId xmlns:p14="http://schemas.microsoft.com/office/powerpoint/2010/main" val="2890108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Gather4Good is a large service project organized and sponsored by Catholic United Financial, but how can you as local groups of volunteers replicate this model in your communities? We have 4 basic steps for you to consider. </a:t>
            </a:r>
          </a:p>
          <a:p>
            <a:pPr marL="228600" indent="-228600">
              <a:buAutoNum type="arabicPeriod"/>
            </a:pPr>
            <a:r>
              <a:rPr lang="en-US" dirty="0"/>
              <a:t>Identify your mission</a:t>
            </a:r>
          </a:p>
          <a:p>
            <a:pPr marL="228600" indent="-228600">
              <a:buAutoNum type="arabicPeriod"/>
            </a:pPr>
            <a:r>
              <a:rPr lang="en-US" dirty="0"/>
              <a:t>Set goals</a:t>
            </a:r>
          </a:p>
          <a:p>
            <a:pPr marL="228600" indent="-228600">
              <a:buAutoNum type="arabicPeriod"/>
            </a:pPr>
            <a:r>
              <a:rPr lang="en-US" dirty="0"/>
              <a:t>The tactics involved in planning a successful event</a:t>
            </a:r>
          </a:p>
          <a:p>
            <a:pPr marL="228600" indent="-228600">
              <a:buAutoNum type="arabicPeriod"/>
            </a:pPr>
            <a:r>
              <a:rPr lang="en-US" dirty="0"/>
              <a:t>The evaluation and follow-through</a:t>
            </a:r>
          </a:p>
        </p:txBody>
      </p:sp>
      <p:sp>
        <p:nvSpPr>
          <p:cNvPr id="4" name="Slide Number Placeholder 3"/>
          <p:cNvSpPr>
            <a:spLocks noGrp="1"/>
          </p:cNvSpPr>
          <p:nvPr>
            <p:ph type="sldNum" sz="quarter" idx="10"/>
          </p:nvPr>
        </p:nvSpPr>
        <p:spPr/>
        <p:txBody>
          <a:bodyPr/>
          <a:lstStyle/>
          <a:p>
            <a:fld id="{27316918-C7BC-4C74-9ACB-5170410FA7DB}" type="slidenum">
              <a:rPr lang="en-US" smtClean="0"/>
              <a:t>3</a:t>
            </a:fld>
            <a:endParaRPr lang="en-US"/>
          </a:p>
        </p:txBody>
      </p:sp>
    </p:spTree>
    <p:extLst>
      <p:ext uri="{BB962C8B-B14F-4D97-AF65-F5344CB8AC3E}">
        <p14:creationId xmlns:p14="http://schemas.microsoft.com/office/powerpoint/2010/main" val="3353139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see this mission come to life through many of your member benefits and the way in which they run their business. At Catholic United, we encourage each of our Councils to adopt their own mission inspired by our company mission. This is to act as their starting point as they plan the types of events that they will host throughout the year. </a:t>
            </a:r>
          </a:p>
          <a:p>
            <a:endParaRPr lang="en-US" dirty="0"/>
          </a:p>
          <a:p>
            <a:pPr algn="l">
              <a:lnSpc>
                <a:spcPct val="150000"/>
              </a:lnSpc>
            </a:pPr>
            <a:r>
              <a:rPr lang="en-US" dirty="0"/>
              <a:t>For each of you as volunteers - </a:t>
            </a:r>
          </a:p>
          <a:p>
            <a:pPr algn="l">
              <a:lnSpc>
                <a:spcPct val="150000"/>
              </a:lnSpc>
            </a:pPr>
            <a:r>
              <a:rPr lang="en-US" dirty="0"/>
              <a:t>Why do you do what you do?</a:t>
            </a:r>
          </a:p>
          <a:p>
            <a:pPr algn="l">
              <a:lnSpc>
                <a:spcPct val="150000"/>
              </a:lnSpc>
            </a:pPr>
            <a:r>
              <a:rPr lang="en-US" dirty="0"/>
              <a:t>What is the big picture?</a:t>
            </a:r>
          </a:p>
          <a:p>
            <a:pPr algn="l">
              <a:lnSpc>
                <a:spcPct val="150000"/>
              </a:lnSpc>
            </a:pPr>
            <a:r>
              <a:rPr lang="en-US" dirty="0"/>
              <a:t>Do you have a desired outcome?</a:t>
            </a:r>
          </a:p>
        </p:txBody>
      </p:sp>
      <p:sp>
        <p:nvSpPr>
          <p:cNvPr id="4" name="Slide Number Placeholder 3"/>
          <p:cNvSpPr>
            <a:spLocks noGrp="1"/>
          </p:cNvSpPr>
          <p:nvPr>
            <p:ph type="sldNum" sz="quarter" idx="10"/>
          </p:nvPr>
        </p:nvSpPr>
        <p:spPr/>
        <p:txBody>
          <a:bodyPr/>
          <a:lstStyle/>
          <a:p>
            <a:fld id="{27316918-C7BC-4C74-9ACB-5170410FA7DB}" type="slidenum">
              <a:rPr lang="en-US" smtClean="0"/>
              <a:t>4</a:t>
            </a:fld>
            <a:endParaRPr lang="en-US"/>
          </a:p>
        </p:txBody>
      </p:sp>
    </p:spTree>
    <p:extLst>
      <p:ext uri="{BB962C8B-B14F-4D97-AF65-F5344CB8AC3E}">
        <p14:creationId xmlns:p14="http://schemas.microsoft.com/office/powerpoint/2010/main" val="169496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16918-C7BC-4C74-9ACB-5170410FA7DB}" type="slidenum">
              <a:rPr lang="en-US" smtClean="0"/>
              <a:t>5</a:t>
            </a:fld>
            <a:endParaRPr lang="en-US"/>
          </a:p>
        </p:txBody>
      </p:sp>
    </p:spTree>
    <p:extLst>
      <p:ext uri="{BB962C8B-B14F-4D97-AF65-F5344CB8AC3E}">
        <p14:creationId xmlns:p14="http://schemas.microsoft.com/office/powerpoint/2010/main" val="4195912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a:t>
            </a:r>
            <a:r>
              <a:rPr lang="en-US" sz="1200" b="0" i="0" kern="1200" dirty="0">
                <a:solidFill>
                  <a:schemeClr val="tx1"/>
                </a:solidFill>
                <a:effectLst/>
                <a:latin typeface="+mn-lt"/>
                <a:ea typeface="+mn-ea"/>
                <a:cs typeface="+mn-cs"/>
              </a:rPr>
              <a:t>Your goal should be clear and specific, otherwise you won't be able to focus your efforts or feel truly motivated to achieve it.</a:t>
            </a:r>
            <a:endParaRPr lang="en-US" dirty="0"/>
          </a:p>
          <a:p>
            <a:endParaRPr lang="en-US" dirty="0"/>
          </a:p>
          <a:p>
            <a:r>
              <a:rPr lang="en-US" dirty="0"/>
              <a:t>Measurable: </a:t>
            </a:r>
            <a:r>
              <a:rPr lang="en-US" sz="1200" b="0" i="0" kern="1200" dirty="0">
                <a:solidFill>
                  <a:schemeClr val="tx1"/>
                </a:solidFill>
                <a:effectLst/>
                <a:latin typeface="+mn-lt"/>
                <a:ea typeface="+mn-ea"/>
                <a:cs typeface="+mn-cs"/>
              </a:rPr>
              <a:t>It's important to have measurable goals, so that you can track your progress and stay motivated. Assessing progress helps you to stay focused, meet your deadlines, and feel the excitement of getting closer to achieving your goal.</a:t>
            </a:r>
            <a:endParaRPr lang="en-US" dirty="0"/>
          </a:p>
          <a:p>
            <a:endParaRPr lang="en-US" dirty="0"/>
          </a:p>
          <a:p>
            <a:r>
              <a:rPr lang="en-US" dirty="0"/>
              <a:t>Achievable: </a:t>
            </a:r>
            <a:r>
              <a:rPr lang="en-US" sz="1200" b="0" i="0" kern="1200" dirty="0">
                <a:solidFill>
                  <a:schemeClr val="tx1"/>
                </a:solidFill>
                <a:effectLst/>
                <a:latin typeface="+mn-lt"/>
                <a:ea typeface="+mn-ea"/>
                <a:cs typeface="+mn-cs"/>
              </a:rPr>
              <a:t>Your goal also needs to be realistic and attainable to be successful. In other words, it should stretch your abilities but still remain possible. When you set an achievable goal, you may be able to identify previously overlooked opportunities or resources that can bring you closer to it.</a:t>
            </a:r>
          </a:p>
          <a:p>
            <a:endParaRPr lang="en-US" dirty="0"/>
          </a:p>
          <a:p>
            <a:r>
              <a:rPr lang="en-US" dirty="0"/>
              <a:t>Relevant: </a:t>
            </a:r>
            <a:r>
              <a:rPr lang="en-US" sz="1200" b="0" i="0" kern="1200" dirty="0">
                <a:solidFill>
                  <a:schemeClr val="tx1"/>
                </a:solidFill>
                <a:effectLst/>
                <a:latin typeface="+mn-lt"/>
                <a:ea typeface="+mn-ea"/>
                <a:cs typeface="+mn-cs"/>
              </a:rPr>
              <a:t>This step is about ensuring that your goal aligns with your mission, and that it also aligns with other relevant goals. We all need support and assistance in achieving our goals, but it's important to retain control over them. So, make sure that your plans drive everyone forward.</a:t>
            </a:r>
          </a:p>
          <a:p>
            <a:r>
              <a:rPr lang="en-US" sz="1200" b="0" i="0" kern="1200" dirty="0">
                <a:solidFill>
                  <a:schemeClr val="tx1"/>
                </a:solidFill>
                <a:effectLst/>
                <a:latin typeface="+mn-lt"/>
                <a:ea typeface="+mn-ea"/>
                <a:cs typeface="+mn-cs"/>
              </a:rPr>
              <a:t>Time: Every goal needs a target date, so that you have a deadline to focus on and something to work toward.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can have as many goals for your lodge as you’d like. It’s good to have a mix of long and short-term goals, as well as goals tied specifically to each event. Areas to think about setting goals in: fundraising, membership growth, partnerships, event attendance, or budgeting. There is a goal setting worksheet included in your packet of handouts for this session</a:t>
            </a:r>
            <a:endParaRPr lang="en-US" dirty="0"/>
          </a:p>
        </p:txBody>
      </p:sp>
      <p:sp>
        <p:nvSpPr>
          <p:cNvPr id="4" name="Slide Number Placeholder 3"/>
          <p:cNvSpPr>
            <a:spLocks noGrp="1"/>
          </p:cNvSpPr>
          <p:nvPr>
            <p:ph type="sldNum" sz="quarter" idx="10"/>
          </p:nvPr>
        </p:nvSpPr>
        <p:spPr/>
        <p:txBody>
          <a:bodyPr/>
          <a:lstStyle/>
          <a:p>
            <a:fld id="{27316918-C7BC-4C74-9ACB-5170410FA7DB}" type="slidenum">
              <a:rPr lang="en-US" smtClean="0"/>
              <a:t>6</a:t>
            </a:fld>
            <a:endParaRPr lang="en-US"/>
          </a:p>
        </p:txBody>
      </p:sp>
    </p:spTree>
    <p:extLst>
      <p:ext uri="{BB962C8B-B14F-4D97-AF65-F5344CB8AC3E}">
        <p14:creationId xmlns:p14="http://schemas.microsoft.com/office/powerpoint/2010/main" val="51102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16918-C7BC-4C74-9ACB-5170410FA7DB}" type="slidenum">
              <a:rPr lang="en-US" smtClean="0"/>
              <a:t>7</a:t>
            </a:fld>
            <a:endParaRPr lang="en-US"/>
          </a:p>
        </p:txBody>
      </p:sp>
    </p:spTree>
    <p:extLst>
      <p:ext uri="{BB962C8B-B14F-4D97-AF65-F5344CB8AC3E}">
        <p14:creationId xmlns:p14="http://schemas.microsoft.com/office/powerpoint/2010/main" val="3728008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strategically about all of the different ways you can spread the word for your event. </a:t>
            </a:r>
          </a:p>
          <a:p>
            <a:pPr marL="171450" indent="-171450">
              <a:buFont typeface="Arial" panose="020B0604020202020204" pitchFamily="34" charset="0"/>
              <a:buChar char="•"/>
            </a:pPr>
            <a:r>
              <a:rPr lang="en-US" dirty="0"/>
              <a:t>Partnership cross-promotion</a:t>
            </a:r>
          </a:p>
          <a:p>
            <a:pPr marL="171450" indent="-171450">
              <a:buFont typeface="Arial" panose="020B0604020202020204" pitchFamily="34" charset="0"/>
              <a:buChar char="•"/>
            </a:pPr>
            <a:r>
              <a:rPr lang="en-US" dirty="0"/>
              <a:t>Social media</a:t>
            </a:r>
          </a:p>
          <a:p>
            <a:pPr marL="171450" indent="-171450">
              <a:buFont typeface="Arial" panose="020B0604020202020204" pitchFamily="34" charset="0"/>
              <a:buChar char="•"/>
            </a:pPr>
            <a:r>
              <a:rPr lang="en-US" dirty="0" err="1"/>
              <a:t>SoN</a:t>
            </a:r>
            <a:r>
              <a:rPr lang="en-US" dirty="0"/>
              <a:t> community events section</a:t>
            </a:r>
          </a:p>
          <a:p>
            <a:pPr marL="171450" indent="-171450">
              <a:buFont typeface="Arial" panose="020B0604020202020204" pitchFamily="34" charset="0"/>
              <a:buChar char="•"/>
            </a:pPr>
            <a:r>
              <a:rPr lang="en-US" dirty="0"/>
              <a:t>Local media (newspaper, radio, TV stations)</a:t>
            </a:r>
          </a:p>
          <a:p>
            <a:pPr marL="171450" indent="-171450">
              <a:buFont typeface="Arial" panose="020B0604020202020204" pitchFamily="34" charset="0"/>
              <a:buChar char="•"/>
            </a:pPr>
            <a:r>
              <a:rPr lang="en-US" dirty="0"/>
              <a:t>Newsletters</a:t>
            </a:r>
          </a:p>
          <a:p>
            <a:pPr marL="171450" indent="-171450">
              <a:buFont typeface="Arial" panose="020B0604020202020204" pitchFamily="34" charset="0"/>
              <a:buChar char="•"/>
            </a:pPr>
            <a:r>
              <a:rPr lang="en-US" dirty="0"/>
              <a:t>Personal invitation (mail, email, phone)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Who are you trying to get to your event? The way you publicize a children’s or family event may look very different from one meant for older adults.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7316918-C7BC-4C74-9ACB-5170410FA7DB}" type="slidenum">
              <a:rPr lang="en-US" smtClean="0"/>
              <a:t>8</a:t>
            </a:fld>
            <a:endParaRPr lang="en-US"/>
          </a:p>
        </p:txBody>
      </p:sp>
    </p:spTree>
    <p:extLst>
      <p:ext uri="{BB962C8B-B14F-4D97-AF65-F5344CB8AC3E}">
        <p14:creationId xmlns:p14="http://schemas.microsoft.com/office/powerpoint/2010/main" val="944095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fast forward now – you planned and promoted your event and now it’s in the past. Now what? The thing that we see missing with many of our volunteer groups at Catholic United is the follow-up pieces after the event is complete. </a:t>
            </a:r>
          </a:p>
          <a:p>
            <a:endParaRPr lang="en-US" dirty="0"/>
          </a:p>
          <a:p>
            <a:r>
              <a:rPr lang="en-US" dirty="0"/>
              <a:t>Give Thanks:</a:t>
            </a:r>
          </a:p>
          <a:p>
            <a:pPr marL="171450" indent="-171450">
              <a:buFont typeface="Arial" panose="020B0604020202020204" pitchFamily="34" charset="0"/>
              <a:buChar char="•"/>
            </a:pPr>
            <a:r>
              <a:rPr lang="en-US" dirty="0"/>
              <a:t>Remember to thank your volunteers for their time</a:t>
            </a:r>
          </a:p>
          <a:p>
            <a:pPr marL="171450" indent="-171450">
              <a:buFont typeface="Arial" panose="020B0604020202020204" pitchFamily="34" charset="0"/>
              <a:buChar char="•"/>
            </a:pPr>
            <a:r>
              <a:rPr lang="en-US" dirty="0"/>
              <a:t>Thank attendees for joining you</a:t>
            </a:r>
          </a:p>
          <a:p>
            <a:pPr marL="171450" indent="-171450">
              <a:buFont typeface="Arial" panose="020B0604020202020204" pitchFamily="34" charset="0"/>
              <a:buChar char="•"/>
            </a:pPr>
            <a:endParaRPr lang="en-US" dirty="0"/>
          </a:p>
          <a:p>
            <a:r>
              <a:rPr lang="en-US" dirty="0"/>
              <a:t>Evaluation:</a:t>
            </a:r>
          </a:p>
          <a:p>
            <a:pPr marL="171450" indent="-171450">
              <a:buFont typeface="Arial" panose="020B0604020202020204" pitchFamily="34" charset="0"/>
              <a:buChar char="•"/>
            </a:pPr>
            <a:r>
              <a:rPr lang="en-US" dirty="0"/>
              <a:t>What went well?</a:t>
            </a:r>
          </a:p>
          <a:p>
            <a:pPr marL="171450" indent="-171450">
              <a:buFont typeface="Arial" panose="020B0604020202020204" pitchFamily="34" charset="0"/>
              <a:buChar char="•"/>
            </a:pPr>
            <a:r>
              <a:rPr lang="en-US" dirty="0"/>
              <a:t>What can be improved in the future?</a:t>
            </a:r>
          </a:p>
          <a:p>
            <a:pPr marL="171450" indent="-171450">
              <a:buFont typeface="Arial" panose="020B0604020202020204" pitchFamily="34" charset="0"/>
              <a:buChar char="•"/>
            </a:pPr>
            <a:r>
              <a:rPr lang="en-US" dirty="0"/>
              <a:t>Did you reach your goals?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Share!</a:t>
            </a:r>
          </a:p>
          <a:p>
            <a:pPr marL="171450" indent="-171450">
              <a:buFont typeface="Arial" panose="020B0604020202020204" pitchFamily="34" charset="0"/>
              <a:buChar char="•"/>
            </a:pPr>
            <a:r>
              <a:rPr lang="en-US" dirty="0"/>
              <a:t>Whatever it is that you did, It needs to be shared! Did people have fun? Raise money? Complete a needed project within the community? Share that story with volunteers, attendees, and the broader public after the event is done! Use your pictures to help tell the story.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7316918-C7BC-4C74-9ACB-5170410FA7DB}" type="slidenum">
              <a:rPr lang="en-US" smtClean="0"/>
              <a:t>9</a:t>
            </a:fld>
            <a:endParaRPr lang="en-US"/>
          </a:p>
        </p:txBody>
      </p:sp>
    </p:spTree>
    <p:extLst>
      <p:ext uri="{BB962C8B-B14F-4D97-AF65-F5344CB8AC3E}">
        <p14:creationId xmlns:p14="http://schemas.microsoft.com/office/powerpoint/2010/main" val="453517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EE690-EEE2-457F-A1DB-8D34D8280D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C8AC23-8CD0-4AA2-953F-DDAE896A62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7AD76-9547-46F1-A10F-C5FDD6A7769D}"/>
              </a:ext>
            </a:extLst>
          </p:cNvPr>
          <p:cNvSpPr>
            <a:spLocks noGrp="1"/>
          </p:cNvSpPr>
          <p:nvPr>
            <p:ph type="dt" sz="half" idx="10"/>
          </p:nvPr>
        </p:nvSpPr>
        <p:spPr/>
        <p:txBody>
          <a:bodyPr/>
          <a:lstStyle/>
          <a:p>
            <a:fld id="{251ED90B-C21D-4B14-AAC6-30CDC37CB901}" type="datetimeFigureOut">
              <a:rPr lang="en-US" smtClean="0"/>
              <a:t>8/13/2018</a:t>
            </a:fld>
            <a:endParaRPr lang="en-US"/>
          </a:p>
        </p:txBody>
      </p:sp>
      <p:sp>
        <p:nvSpPr>
          <p:cNvPr id="5" name="Footer Placeholder 4">
            <a:extLst>
              <a:ext uri="{FF2B5EF4-FFF2-40B4-BE49-F238E27FC236}">
                <a16:creationId xmlns:a16="http://schemas.microsoft.com/office/drawing/2014/main" id="{684E7193-28D8-4C8C-839C-4159D3AFD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65E9BF-484C-43CB-8C01-934D267B9999}"/>
              </a:ext>
            </a:extLst>
          </p:cNvPr>
          <p:cNvSpPr>
            <a:spLocks noGrp="1"/>
          </p:cNvSpPr>
          <p:nvPr>
            <p:ph type="sldNum" sz="quarter" idx="12"/>
          </p:nvPr>
        </p:nvSpPr>
        <p:spPr/>
        <p:txBody>
          <a:bodyPr/>
          <a:lstStyle/>
          <a:p>
            <a:fld id="{5208A1F6-4ACE-4B8A-8912-E25C7891F616}" type="slidenum">
              <a:rPr lang="en-US" smtClean="0"/>
              <a:t>‹#›</a:t>
            </a:fld>
            <a:endParaRPr lang="en-US"/>
          </a:p>
        </p:txBody>
      </p:sp>
    </p:spTree>
    <p:extLst>
      <p:ext uri="{BB962C8B-B14F-4D97-AF65-F5344CB8AC3E}">
        <p14:creationId xmlns:p14="http://schemas.microsoft.com/office/powerpoint/2010/main" val="822377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038AD-58B9-4821-852C-C6EF52AF3D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2BEE25-73C1-4B83-80D8-CBF62620D6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EEC17-8A9F-4A23-99F9-DDF8EE4CBF76}"/>
              </a:ext>
            </a:extLst>
          </p:cNvPr>
          <p:cNvSpPr>
            <a:spLocks noGrp="1"/>
          </p:cNvSpPr>
          <p:nvPr>
            <p:ph type="dt" sz="half" idx="10"/>
          </p:nvPr>
        </p:nvSpPr>
        <p:spPr/>
        <p:txBody>
          <a:bodyPr/>
          <a:lstStyle/>
          <a:p>
            <a:fld id="{251ED90B-C21D-4B14-AAC6-30CDC37CB901}" type="datetimeFigureOut">
              <a:rPr lang="en-US" smtClean="0"/>
              <a:t>8/13/2018</a:t>
            </a:fld>
            <a:endParaRPr lang="en-US"/>
          </a:p>
        </p:txBody>
      </p:sp>
      <p:sp>
        <p:nvSpPr>
          <p:cNvPr id="5" name="Footer Placeholder 4">
            <a:extLst>
              <a:ext uri="{FF2B5EF4-FFF2-40B4-BE49-F238E27FC236}">
                <a16:creationId xmlns:a16="http://schemas.microsoft.com/office/drawing/2014/main" id="{E70F159D-DBE6-4B7E-B212-94E452A90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EB4FA-75F7-410A-80B3-AC039B0EFD3B}"/>
              </a:ext>
            </a:extLst>
          </p:cNvPr>
          <p:cNvSpPr>
            <a:spLocks noGrp="1"/>
          </p:cNvSpPr>
          <p:nvPr>
            <p:ph type="sldNum" sz="quarter" idx="12"/>
          </p:nvPr>
        </p:nvSpPr>
        <p:spPr/>
        <p:txBody>
          <a:bodyPr/>
          <a:lstStyle/>
          <a:p>
            <a:fld id="{5208A1F6-4ACE-4B8A-8912-E25C7891F616}" type="slidenum">
              <a:rPr lang="en-US" smtClean="0"/>
              <a:t>‹#›</a:t>
            </a:fld>
            <a:endParaRPr lang="en-US"/>
          </a:p>
        </p:txBody>
      </p:sp>
    </p:spTree>
    <p:extLst>
      <p:ext uri="{BB962C8B-B14F-4D97-AF65-F5344CB8AC3E}">
        <p14:creationId xmlns:p14="http://schemas.microsoft.com/office/powerpoint/2010/main" val="2100464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F27071-1C1C-4C97-A4DA-153CA09D58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9539C1-43EF-4C42-ABA0-3CC16204B2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363F2-EB6F-4EFA-9B2E-723545F3B0F3}"/>
              </a:ext>
            </a:extLst>
          </p:cNvPr>
          <p:cNvSpPr>
            <a:spLocks noGrp="1"/>
          </p:cNvSpPr>
          <p:nvPr>
            <p:ph type="dt" sz="half" idx="10"/>
          </p:nvPr>
        </p:nvSpPr>
        <p:spPr/>
        <p:txBody>
          <a:bodyPr/>
          <a:lstStyle/>
          <a:p>
            <a:fld id="{251ED90B-C21D-4B14-AAC6-30CDC37CB901}" type="datetimeFigureOut">
              <a:rPr lang="en-US" smtClean="0"/>
              <a:t>8/13/2018</a:t>
            </a:fld>
            <a:endParaRPr lang="en-US"/>
          </a:p>
        </p:txBody>
      </p:sp>
      <p:sp>
        <p:nvSpPr>
          <p:cNvPr id="5" name="Footer Placeholder 4">
            <a:extLst>
              <a:ext uri="{FF2B5EF4-FFF2-40B4-BE49-F238E27FC236}">
                <a16:creationId xmlns:a16="http://schemas.microsoft.com/office/drawing/2014/main" id="{952F67DF-A8BA-4364-9DDF-5D73ADC16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C0901-472C-45AB-B95C-203159626FAF}"/>
              </a:ext>
            </a:extLst>
          </p:cNvPr>
          <p:cNvSpPr>
            <a:spLocks noGrp="1"/>
          </p:cNvSpPr>
          <p:nvPr>
            <p:ph type="sldNum" sz="quarter" idx="12"/>
          </p:nvPr>
        </p:nvSpPr>
        <p:spPr/>
        <p:txBody>
          <a:bodyPr/>
          <a:lstStyle/>
          <a:p>
            <a:fld id="{5208A1F6-4ACE-4B8A-8912-E25C7891F616}" type="slidenum">
              <a:rPr lang="en-US" smtClean="0"/>
              <a:t>‹#›</a:t>
            </a:fld>
            <a:endParaRPr lang="en-US"/>
          </a:p>
        </p:txBody>
      </p:sp>
    </p:spTree>
    <p:extLst>
      <p:ext uri="{BB962C8B-B14F-4D97-AF65-F5344CB8AC3E}">
        <p14:creationId xmlns:p14="http://schemas.microsoft.com/office/powerpoint/2010/main" val="41710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9380-71C1-4795-8608-8B0750FB4B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47CC60-B5F2-4E6C-B6DE-E1698EE1DA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EC1A0-06FB-4952-B07C-8AFD559F0DC5}"/>
              </a:ext>
            </a:extLst>
          </p:cNvPr>
          <p:cNvSpPr>
            <a:spLocks noGrp="1"/>
          </p:cNvSpPr>
          <p:nvPr>
            <p:ph type="dt" sz="half" idx="10"/>
          </p:nvPr>
        </p:nvSpPr>
        <p:spPr/>
        <p:txBody>
          <a:bodyPr/>
          <a:lstStyle/>
          <a:p>
            <a:fld id="{251ED90B-C21D-4B14-AAC6-30CDC37CB901}" type="datetimeFigureOut">
              <a:rPr lang="en-US" smtClean="0"/>
              <a:t>8/13/2018</a:t>
            </a:fld>
            <a:endParaRPr lang="en-US"/>
          </a:p>
        </p:txBody>
      </p:sp>
      <p:sp>
        <p:nvSpPr>
          <p:cNvPr id="5" name="Footer Placeholder 4">
            <a:extLst>
              <a:ext uri="{FF2B5EF4-FFF2-40B4-BE49-F238E27FC236}">
                <a16:creationId xmlns:a16="http://schemas.microsoft.com/office/drawing/2014/main" id="{6B60F53C-D228-46A1-82FB-1F07F14BF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7952A-FB75-44DD-94A6-AC6BE575C15C}"/>
              </a:ext>
            </a:extLst>
          </p:cNvPr>
          <p:cNvSpPr>
            <a:spLocks noGrp="1"/>
          </p:cNvSpPr>
          <p:nvPr>
            <p:ph type="sldNum" sz="quarter" idx="12"/>
          </p:nvPr>
        </p:nvSpPr>
        <p:spPr/>
        <p:txBody>
          <a:bodyPr/>
          <a:lstStyle/>
          <a:p>
            <a:fld id="{5208A1F6-4ACE-4B8A-8912-E25C7891F616}" type="slidenum">
              <a:rPr lang="en-US" smtClean="0"/>
              <a:t>‹#›</a:t>
            </a:fld>
            <a:endParaRPr lang="en-US"/>
          </a:p>
        </p:txBody>
      </p:sp>
    </p:spTree>
    <p:extLst>
      <p:ext uri="{BB962C8B-B14F-4D97-AF65-F5344CB8AC3E}">
        <p14:creationId xmlns:p14="http://schemas.microsoft.com/office/powerpoint/2010/main" val="3539371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6A434-DABB-4B37-B707-EEA2C26A91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DB4A4B-940D-4CBB-87DE-A38C95E033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BEDEBAC-DE98-4604-8AB3-99F5E0782E5D}"/>
              </a:ext>
            </a:extLst>
          </p:cNvPr>
          <p:cNvSpPr>
            <a:spLocks noGrp="1"/>
          </p:cNvSpPr>
          <p:nvPr>
            <p:ph type="dt" sz="half" idx="10"/>
          </p:nvPr>
        </p:nvSpPr>
        <p:spPr/>
        <p:txBody>
          <a:bodyPr/>
          <a:lstStyle/>
          <a:p>
            <a:fld id="{251ED90B-C21D-4B14-AAC6-30CDC37CB901}" type="datetimeFigureOut">
              <a:rPr lang="en-US" smtClean="0"/>
              <a:t>8/13/2018</a:t>
            </a:fld>
            <a:endParaRPr lang="en-US"/>
          </a:p>
        </p:txBody>
      </p:sp>
      <p:sp>
        <p:nvSpPr>
          <p:cNvPr id="5" name="Footer Placeholder 4">
            <a:extLst>
              <a:ext uri="{FF2B5EF4-FFF2-40B4-BE49-F238E27FC236}">
                <a16:creationId xmlns:a16="http://schemas.microsoft.com/office/drawing/2014/main" id="{B67845BE-9A3B-4309-94AE-8399F48FC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4AD97-B6B5-488F-AD60-3650F79786F6}"/>
              </a:ext>
            </a:extLst>
          </p:cNvPr>
          <p:cNvSpPr>
            <a:spLocks noGrp="1"/>
          </p:cNvSpPr>
          <p:nvPr>
            <p:ph type="sldNum" sz="quarter" idx="12"/>
          </p:nvPr>
        </p:nvSpPr>
        <p:spPr/>
        <p:txBody>
          <a:bodyPr/>
          <a:lstStyle/>
          <a:p>
            <a:fld id="{5208A1F6-4ACE-4B8A-8912-E25C7891F616}" type="slidenum">
              <a:rPr lang="en-US" smtClean="0"/>
              <a:t>‹#›</a:t>
            </a:fld>
            <a:endParaRPr lang="en-US"/>
          </a:p>
        </p:txBody>
      </p:sp>
    </p:spTree>
    <p:extLst>
      <p:ext uri="{BB962C8B-B14F-4D97-AF65-F5344CB8AC3E}">
        <p14:creationId xmlns:p14="http://schemas.microsoft.com/office/powerpoint/2010/main" val="342597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9273-1581-43F4-AE5A-A88331051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4165E6-B30E-4F32-A591-7040D256C99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073688-D33D-418B-9DAC-E48F140A30C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B6474F-C003-462B-81D8-8DE9D533C70A}"/>
              </a:ext>
            </a:extLst>
          </p:cNvPr>
          <p:cNvSpPr>
            <a:spLocks noGrp="1"/>
          </p:cNvSpPr>
          <p:nvPr>
            <p:ph type="dt" sz="half" idx="10"/>
          </p:nvPr>
        </p:nvSpPr>
        <p:spPr/>
        <p:txBody>
          <a:bodyPr/>
          <a:lstStyle/>
          <a:p>
            <a:fld id="{251ED90B-C21D-4B14-AAC6-30CDC37CB901}" type="datetimeFigureOut">
              <a:rPr lang="en-US" smtClean="0"/>
              <a:t>8/13/2018</a:t>
            </a:fld>
            <a:endParaRPr lang="en-US"/>
          </a:p>
        </p:txBody>
      </p:sp>
      <p:sp>
        <p:nvSpPr>
          <p:cNvPr id="6" name="Footer Placeholder 5">
            <a:extLst>
              <a:ext uri="{FF2B5EF4-FFF2-40B4-BE49-F238E27FC236}">
                <a16:creationId xmlns:a16="http://schemas.microsoft.com/office/drawing/2014/main" id="{6F2BFE9F-44FF-4CF0-A18F-49D4CF7CEF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02B4D-CA1C-40BC-94B3-CC18F2D0426A}"/>
              </a:ext>
            </a:extLst>
          </p:cNvPr>
          <p:cNvSpPr>
            <a:spLocks noGrp="1"/>
          </p:cNvSpPr>
          <p:nvPr>
            <p:ph type="sldNum" sz="quarter" idx="12"/>
          </p:nvPr>
        </p:nvSpPr>
        <p:spPr/>
        <p:txBody>
          <a:bodyPr/>
          <a:lstStyle/>
          <a:p>
            <a:fld id="{5208A1F6-4ACE-4B8A-8912-E25C7891F616}" type="slidenum">
              <a:rPr lang="en-US" smtClean="0"/>
              <a:t>‹#›</a:t>
            </a:fld>
            <a:endParaRPr lang="en-US"/>
          </a:p>
        </p:txBody>
      </p:sp>
    </p:spTree>
    <p:extLst>
      <p:ext uri="{BB962C8B-B14F-4D97-AF65-F5344CB8AC3E}">
        <p14:creationId xmlns:p14="http://schemas.microsoft.com/office/powerpoint/2010/main" val="399405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0D39-D302-49B3-B3D1-0655C83EAF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5FA123-C8AC-4A95-858A-EED87B2E09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77E1C33-A924-4D82-97F8-2AA4D4606A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9888A4-5558-4F6B-BEF5-2DAFB1BF4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4D9525-B503-4811-9F30-35497007C84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08BE72-B89A-4E82-B69E-F1205F56ADE4}"/>
              </a:ext>
            </a:extLst>
          </p:cNvPr>
          <p:cNvSpPr>
            <a:spLocks noGrp="1"/>
          </p:cNvSpPr>
          <p:nvPr>
            <p:ph type="dt" sz="half" idx="10"/>
          </p:nvPr>
        </p:nvSpPr>
        <p:spPr/>
        <p:txBody>
          <a:bodyPr/>
          <a:lstStyle/>
          <a:p>
            <a:fld id="{251ED90B-C21D-4B14-AAC6-30CDC37CB901}" type="datetimeFigureOut">
              <a:rPr lang="en-US" smtClean="0"/>
              <a:t>8/13/2018</a:t>
            </a:fld>
            <a:endParaRPr lang="en-US"/>
          </a:p>
        </p:txBody>
      </p:sp>
      <p:sp>
        <p:nvSpPr>
          <p:cNvPr id="8" name="Footer Placeholder 7">
            <a:extLst>
              <a:ext uri="{FF2B5EF4-FFF2-40B4-BE49-F238E27FC236}">
                <a16:creationId xmlns:a16="http://schemas.microsoft.com/office/drawing/2014/main" id="{B590F2A6-55EC-407F-B6CC-887767820C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69CCFD-2464-4734-88E8-FA5C4A0D52D5}"/>
              </a:ext>
            </a:extLst>
          </p:cNvPr>
          <p:cNvSpPr>
            <a:spLocks noGrp="1"/>
          </p:cNvSpPr>
          <p:nvPr>
            <p:ph type="sldNum" sz="quarter" idx="12"/>
          </p:nvPr>
        </p:nvSpPr>
        <p:spPr/>
        <p:txBody>
          <a:bodyPr/>
          <a:lstStyle/>
          <a:p>
            <a:fld id="{5208A1F6-4ACE-4B8A-8912-E25C7891F616}" type="slidenum">
              <a:rPr lang="en-US" smtClean="0"/>
              <a:t>‹#›</a:t>
            </a:fld>
            <a:endParaRPr lang="en-US"/>
          </a:p>
        </p:txBody>
      </p:sp>
    </p:spTree>
    <p:extLst>
      <p:ext uri="{BB962C8B-B14F-4D97-AF65-F5344CB8AC3E}">
        <p14:creationId xmlns:p14="http://schemas.microsoft.com/office/powerpoint/2010/main" val="2467530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A509E-615F-4AFD-910C-553313C4E5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51C864-B4CD-4648-819E-9E7EC3242D50}"/>
              </a:ext>
            </a:extLst>
          </p:cNvPr>
          <p:cNvSpPr>
            <a:spLocks noGrp="1"/>
          </p:cNvSpPr>
          <p:nvPr>
            <p:ph type="dt" sz="half" idx="10"/>
          </p:nvPr>
        </p:nvSpPr>
        <p:spPr/>
        <p:txBody>
          <a:bodyPr/>
          <a:lstStyle/>
          <a:p>
            <a:fld id="{251ED90B-C21D-4B14-AAC6-30CDC37CB901}" type="datetimeFigureOut">
              <a:rPr lang="en-US" smtClean="0"/>
              <a:t>8/13/2018</a:t>
            </a:fld>
            <a:endParaRPr lang="en-US"/>
          </a:p>
        </p:txBody>
      </p:sp>
      <p:sp>
        <p:nvSpPr>
          <p:cNvPr id="4" name="Footer Placeholder 3">
            <a:extLst>
              <a:ext uri="{FF2B5EF4-FFF2-40B4-BE49-F238E27FC236}">
                <a16:creationId xmlns:a16="http://schemas.microsoft.com/office/drawing/2014/main" id="{8E021D07-0CDA-42C7-BA3D-863F9E3ED3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EC9125-AC60-42D0-AA34-73CBFEB2FCB0}"/>
              </a:ext>
            </a:extLst>
          </p:cNvPr>
          <p:cNvSpPr>
            <a:spLocks noGrp="1"/>
          </p:cNvSpPr>
          <p:nvPr>
            <p:ph type="sldNum" sz="quarter" idx="12"/>
          </p:nvPr>
        </p:nvSpPr>
        <p:spPr/>
        <p:txBody>
          <a:bodyPr/>
          <a:lstStyle/>
          <a:p>
            <a:fld id="{5208A1F6-4ACE-4B8A-8912-E25C7891F616}" type="slidenum">
              <a:rPr lang="en-US" smtClean="0"/>
              <a:t>‹#›</a:t>
            </a:fld>
            <a:endParaRPr lang="en-US"/>
          </a:p>
        </p:txBody>
      </p:sp>
    </p:spTree>
    <p:extLst>
      <p:ext uri="{BB962C8B-B14F-4D97-AF65-F5344CB8AC3E}">
        <p14:creationId xmlns:p14="http://schemas.microsoft.com/office/powerpoint/2010/main" val="2945650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2387A8-72F1-4863-A89A-C134011B88F0}"/>
              </a:ext>
            </a:extLst>
          </p:cNvPr>
          <p:cNvSpPr>
            <a:spLocks noGrp="1"/>
          </p:cNvSpPr>
          <p:nvPr>
            <p:ph type="dt" sz="half" idx="10"/>
          </p:nvPr>
        </p:nvSpPr>
        <p:spPr/>
        <p:txBody>
          <a:bodyPr/>
          <a:lstStyle/>
          <a:p>
            <a:fld id="{251ED90B-C21D-4B14-AAC6-30CDC37CB901}" type="datetimeFigureOut">
              <a:rPr lang="en-US" smtClean="0"/>
              <a:t>8/13/2018</a:t>
            </a:fld>
            <a:endParaRPr lang="en-US"/>
          </a:p>
        </p:txBody>
      </p:sp>
      <p:sp>
        <p:nvSpPr>
          <p:cNvPr id="3" name="Footer Placeholder 2">
            <a:extLst>
              <a:ext uri="{FF2B5EF4-FFF2-40B4-BE49-F238E27FC236}">
                <a16:creationId xmlns:a16="http://schemas.microsoft.com/office/drawing/2014/main" id="{9035E5B8-CBF3-4616-BE76-3D7934A27B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EAF78D-B09D-46B2-B267-3C98F97FC4F0}"/>
              </a:ext>
            </a:extLst>
          </p:cNvPr>
          <p:cNvSpPr>
            <a:spLocks noGrp="1"/>
          </p:cNvSpPr>
          <p:nvPr>
            <p:ph type="sldNum" sz="quarter" idx="12"/>
          </p:nvPr>
        </p:nvSpPr>
        <p:spPr/>
        <p:txBody>
          <a:bodyPr/>
          <a:lstStyle/>
          <a:p>
            <a:fld id="{5208A1F6-4ACE-4B8A-8912-E25C7891F616}" type="slidenum">
              <a:rPr lang="en-US" smtClean="0"/>
              <a:t>‹#›</a:t>
            </a:fld>
            <a:endParaRPr lang="en-US"/>
          </a:p>
        </p:txBody>
      </p:sp>
    </p:spTree>
    <p:extLst>
      <p:ext uri="{BB962C8B-B14F-4D97-AF65-F5344CB8AC3E}">
        <p14:creationId xmlns:p14="http://schemas.microsoft.com/office/powerpoint/2010/main" val="17102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F25C8-57E7-4237-B050-D5E653D4C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DB189A-A588-4505-B5FF-E204A3F3EF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43375-6553-4D01-9CC7-71CB07B9D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4EFD02-13BB-4783-8F2C-2A72809DA216}"/>
              </a:ext>
            </a:extLst>
          </p:cNvPr>
          <p:cNvSpPr>
            <a:spLocks noGrp="1"/>
          </p:cNvSpPr>
          <p:nvPr>
            <p:ph type="dt" sz="half" idx="10"/>
          </p:nvPr>
        </p:nvSpPr>
        <p:spPr/>
        <p:txBody>
          <a:bodyPr/>
          <a:lstStyle/>
          <a:p>
            <a:fld id="{251ED90B-C21D-4B14-AAC6-30CDC37CB901}" type="datetimeFigureOut">
              <a:rPr lang="en-US" smtClean="0"/>
              <a:t>8/13/2018</a:t>
            </a:fld>
            <a:endParaRPr lang="en-US"/>
          </a:p>
        </p:txBody>
      </p:sp>
      <p:sp>
        <p:nvSpPr>
          <p:cNvPr id="6" name="Footer Placeholder 5">
            <a:extLst>
              <a:ext uri="{FF2B5EF4-FFF2-40B4-BE49-F238E27FC236}">
                <a16:creationId xmlns:a16="http://schemas.microsoft.com/office/drawing/2014/main" id="{EF7B2F68-85B9-49AC-ABD5-040B15A78E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DA172A-FA7D-440D-8779-EBDDD05D1836}"/>
              </a:ext>
            </a:extLst>
          </p:cNvPr>
          <p:cNvSpPr>
            <a:spLocks noGrp="1"/>
          </p:cNvSpPr>
          <p:nvPr>
            <p:ph type="sldNum" sz="quarter" idx="12"/>
          </p:nvPr>
        </p:nvSpPr>
        <p:spPr/>
        <p:txBody>
          <a:bodyPr/>
          <a:lstStyle/>
          <a:p>
            <a:fld id="{5208A1F6-4ACE-4B8A-8912-E25C7891F616}" type="slidenum">
              <a:rPr lang="en-US" smtClean="0"/>
              <a:t>‹#›</a:t>
            </a:fld>
            <a:endParaRPr lang="en-US"/>
          </a:p>
        </p:txBody>
      </p:sp>
    </p:spTree>
    <p:extLst>
      <p:ext uri="{BB962C8B-B14F-4D97-AF65-F5344CB8AC3E}">
        <p14:creationId xmlns:p14="http://schemas.microsoft.com/office/powerpoint/2010/main" val="1004167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AA5B-9B40-4D60-A7FC-04A52A2EEF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C6F16C-2C06-4C65-BA76-92F6EEB0B3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EAAB58-CC91-42EF-810A-C35AE50D4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C17BA9-B8B4-4AB8-8F32-6D4F3124A04F}"/>
              </a:ext>
            </a:extLst>
          </p:cNvPr>
          <p:cNvSpPr>
            <a:spLocks noGrp="1"/>
          </p:cNvSpPr>
          <p:nvPr>
            <p:ph type="dt" sz="half" idx="10"/>
          </p:nvPr>
        </p:nvSpPr>
        <p:spPr/>
        <p:txBody>
          <a:bodyPr/>
          <a:lstStyle/>
          <a:p>
            <a:fld id="{251ED90B-C21D-4B14-AAC6-30CDC37CB901}" type="datetimeFigureOut">
              <a:rPr lang="en-US" smtClean="0"/>
              <a:t>8/13/2018</a:t>
            </a:fld>
            <a:endParaRPr lang="en-US"/>
          </a:p>
        </p:txBody>
      </p:sp>
      <p:sp>
        <p:nvSpPr>
          <p:cNvPr id="6" name="Footer Placeholder 5">
            <a:extLst>
              <a:ext uri="{FF2B5EF4-FFF2-40B4-BE49-F238E27FC236}">
                <a16:creationId xmlns:a16="http://schemas.microsoft.com/office/drawing/2014/main" id="{EE9CD797-2971-4E34-BA44-366D8CD92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819110-46BD-4F1B-9CE2-C23E6E36C094}"/>
              </a:ext>
            </a:extLst>
          </p:cNvPr>
          <p:cNvSpPr>
            <a:spLocks noGrp="1"/>
          </p:cNvSpPr>
          <p:nvPr>
            <p:ph type="sldNum" sz="quarter" idx="12"/>
          </p:nvPr>
        </p:nvSpPr>
        <p:spPr/>
        <p:txBody>
          <a:bodyPr/>
          <a:lstStyle/>
          <a:p>
            <a:fld id="{5208A1F6-4ACE-4B8A-8912-E25C7891F616}" type="slidenum">
              <a:rPr lang="en-US" smtClean="0"/>
              <a:t>‹#›</a:t>
            </a:fld>
            <a:endParaRPr lang="en-US"/>
          </a:p>
        </p:txBody>
      </p:sp>
    </p:spTree>
    <p:extLst>
      <p:ext uri="{BB962C8B-B14F-4D97-AF65-F5344CB8AC3E}">
        <p14:creationId xmlns:p14="http://schemas.microsoft.com/office/powerpoint/2010/main" val="123463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44DA3D-626F-42AC-B1BE-3E202160D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E39276-59BB-4BCF-A139-8E45F43AB4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B878F-F10A-46D0-9E7A-50E9EC2394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1ED90B-C21D-4B14-AAC6-30CDC37CB901}" type="datetimeFigureOut">
              <a:rPr lang="en-US" smtClean="0"/>
              <a:t>8/13/2018</a:t>
            </a:fld>
            <a:endParaRPr lang="en-US"/>
          </a:p>
        </p:txBody>
      </p:sp>
      <p:sp>
        <p:nvSpPr>
          <p:cNvPr id="5" name="Footer Placeholder 4">
            <a:extLst>
              <a:ext uri="{FF2B5EF4-FFF2-40B4-BE49-F238E27FC236}">
                <a16:creationId xmlns:a16="http://schemas.microsoft.com/office/drawing/2014/main" id="{7F2EB679-B5B2-47B7-B652-8C8E3E5089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C649DC-F522-4184-8A95-8BAA7E09EF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8A1F6-4ACE-4B8A-8912-E25C7891F616}" type="slidenum">
              <a:rPr lang="en-US" smtClean="0"/>
              <a:t>‹#›</a:t>
            </a:fld>
            <a:endParaRPr lang="en-US"/>
          </a:p>
        </p:txBody>
      </p:sp>
    </p:spTree>
    <p:extLst>
      <p:ext uri="{BB962C8B-B14F-4D97-AF65-F5344CB8AC3E}">
        <p14:creationId xmlns:p14="http://schemas.microsoft.com/office/powerpoint/2010/main" val="1578571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4.jp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tree&#10;&#10;Description generated with high confidence">
            <a:extLst>
              <a:ext uri="{FF2B5EF4-FFF2-40B4-BE49-F238E27FC236}">
                <a16:creationId xmlns:a16="http://schemas.microsoft.com/office/drawing/2014/main" id="{8A6E5507-5DF1-4834-ABB4-9CAD304F5FB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303167" y="-170111"/>
            <a:ext cx="12495167" cy="9371375"/>
          </a:xfrm>
          <a:prstGeom prst="rect">
            <a:avLst/>
          </a:prstGeom>
        </p:spPr>
      </p:pic>
      <p:sp>
        <p:nvSpPr>
          <p:cNvPr id="6" name="Rectangle 5">
            <a:extLst>
              <a:ext uri="{FF2B5EF4-FFF2-40B4-BE49-F238E27FC236}">
                <a16:creationId xmlns:a16="http://schemas.microsoft.com/office/drawing/2014/main" id="{6C5D6C8F-69ED-4127-8659-8D63026DC9B4}"/>
              </a:ext>
            </a:extLst>
          </p:cNvPr>
          <p:cNvSpPr/>
          <p:nvPr/>
        </p:nvSpPr>
        <p:spPr>
          <a:xfrm>
            <a:off x="6949760" y="334024"/>
            <a:ext cx="4511857" cy="6858000"/>
          </a:xfrm>
          <a:prstGeom prst="rect">
            <a:avLst/>
          </a:prstGeom>
          <a:solidFill>
            <a:srgbClr val="902F2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schemeClr val="bg1"/>
              </a:solidFill>
            </a:endParaRPr>
          </a:p>
        </p:txBody>
      </p:sp>
      <p:sp>
        <p:nvSpPr>
          <p:cNvPr id="7" name="Subtitle 2">
            <a:extLst>
              <a:ext uri="{FF2B5EF4-FFF2-40B4-BE49-F238E27FC236}">
                <a16:creationId xmlns:a16="http://schemas.microsoft.com/office/drawing/2014/main" id="{DD31BFE3-15CC-4D3B-AD96-61095381F807}"/>
              </a:ext>
            </a:extLst>
          </p:cNvPr>
          <p:cNvSpPr txBox="1">
            <a:spLocks/>
          </p:cNvSpPr>
          <p:nvPr/>
        </p:nvSpPr>
        <p:spPr>
          <a:xfrm>
            <a:off x="6949760" y="5396352"/>
            <a:ext cx="4318959" cy="58087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900" dirty="0">
                <a:solidFill>
                  <a:schemeClr val="bg1"/>
                </a:solidFill>
              </a:rPr>
              <a:t>Kaitlin Groeneweg</a:t>
            </a:r>
          </a:p>
          <a:p>
            <a:pPr marL="0" indent="0" algn="r">
              <a:buNone/>
            </a:pPr>
            <a:r>
              <a:rPr lang="en-US" sz="1800" dirty="0">
                <a:solidFill>
                  <a:schemeClr val="bg1"/>
                </a:solidFill>
              </a:rPr>
              <a:t>Member Engagement Advisor</a:t>
            </a:r>
          </a:p>
        </p:txBody>
      </p:sp>
      <p:cxnSp>
        <p:nvCxnSpPr>
          <p:cNvPr id="8" name="Straight Connector 7">
            <a:extLst>
              <a:ext uri="{FF2B5EF4-FFF2-40B4-BE49-F238E27FC236}">
                <a16:creationId xmlns:a16="http://schemas.microsoft.com/office/drawing/2014/main" id="{B5B05A6C-83FF-4965-A2E0-4CFD07A1712A}"/>
              </a:ext>
            </a:extLst>
          </p:cNvPr>
          <p:cNvCxnSpPr/>
          <p:nvPr/>
        </p:nvCxnSpPr>
        <p:spPr>
          <a:xfrm>
            <a:off x="8736535" y="5141864"/>
            <a:ext cx="2532184"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E3404555-D7C1-48BF-ADBB-2D7CC54FF561}"/>
              </a:ext>
            </a:extLst>
          </p:cNvPr>
          <p:cNvSpPr txBox="1">
            <a:spLocks/>
          </p:cNvSpPr>
          <p:nvPr/>
        </p:nvSpPr>
        <p:spPr>
          <a:xfrm>
            <a:off x="6760685" y="4036605"/>
            <a:ext cx="4677757" cy="1268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b="1" dirty="0">
                <a:solidFill>
                  <a:schemeClr val="bg1"/>
                </a:solidFill>
                <a:latin typeface="+mn-lt"/>
              </a:rPr>
              <a:t>Planning mission-based service events in your lodge</a:t>
            </a:r>
          </a:p>
        </p:txBody>
      </p:sp>
      <p:pic>
        <p:nvPicPr>
          <p:cNvPr id="10" name="Picture 9">
            <a:extLst>
              <a:ext uri="{FF2B5EF4-FFF2-40B4-BE49-F238E27FC236}">
                <a16:creationId xmlns:a16="http://schemas.microsoft.com/office/drawing/2014/main" id="{F8958FBA-4393-4961-80C0-3FDC1E196E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738" y="6050416"/>
            <a:ext cx="2315704" cy="473560"/>
          </a:xfrm>
          <a:prstGeom prst="rect">
            <a:avLst/>
          </a:prstGeom>
        </p:spPr>
      </p:pic>
      <p:pic>
        <p:nvPicPr>
          <p:cNvPr id="12" name="Picture 11">
            <a:extLst>
              <a:ext uri="{FF2B5EF4-FFF2-40B4-BE49-F238E27FC236}">
                <a16:creationId xmlns:a16="http://schemas.microsoft.com/office/drawing/2014/main" id="{F2B60789-201B-4D22-8D01-D7249F3A59D3}"/>
              </a:ext>
            </a:extLst>
          </p:cNvPr>
          <p:cNvPicPr>
            <a:picLocks noChangeAspect="1"/>
          </p:cNvPicPr>
          <p:nvPr/>
        </p:nvPicPr>
        <p:blipFill rotWithShape="1">
          <a:blip r:embed="rId6">
            <a:extLst>
              <a:ext uri="{28A0092B-C50C-407E-A947-70E740481C1C}">
                <a14:useLocalDpi xmlns:a14="http://schemas.microsoft.com/office/drawing/2010/main" val="0"/>
              </a:ext>
            </a:extLst>
          </a:blip>
          <a:srcRect r="37150" b="3665"/>
          <a:stretch/>
        </p:blipFill>
        <p:spPr>
          <a:xfrm>
            <a:off x="6949760" y="6999698"/>
            <a:ext cx="4511858" cy="113986"/>
          </a:xfrm>
          <a:prstGeom prst="rect">
            <a:avLst/>
          </a:prstGeom>
        </p:spPr>
      </p:pic>
      <p:sp>
        <p:nvSpPr>
          <p:cNvPr id="11" name="Title 1">
            <a:extLst>
              <a:ext uri="{FF2B5EF4-FFF2-40B4-BE49-F238E27FC236}">
                <a16:creationId xmlns:a16="http://schemas.microsoft.com/office/drawing/2014/main" id="{0B9A07F4-27E7-4229-8DEA-73876A958095}"/>
              </a:ext>
            </a:extLst>
          </p:cNvPr>
          <p:cNvSpPr txBox="1">
            <a:spLocks/>
          </p:cNvSpPr>
          <p:nvPr/>
        </p:nvSpPr>
        <p:spPr>
          <a:xfrm>
            <a:off x="6783859" y="3064714"/>
            <a:ext cx="4677757" cy="1268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5400" b="1" dirty="0">
                <a:solidFill>
                  <a:schemeClr val="bg1"/>
                </a:solidFill>
                <a:latin typeface="+mn-lt"/>
              </a:rPr>
              <a:t>Gather4Good</a:t>
            </a:r>
          </a:p>
        </p:txBody>
      </p:sp>
    </p:spTree>
    <p:extLst>
      <p:ext uri="{BB962C8B-B14F-4D97-AF65-F5344CB8AC3E}">
        <p14:creationId xmlns:p14="http://schemas.microsoft.com/office/powerpoint/2010/main" val="746817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25B14-5BB7-4D51-9693-F08F4142176C}"/>
              </a:ext>
            </a:extLst>
          </p:cNvPr>
          <p:cNvSpPr txBox="1"/>
          <p:nvPr/>
        </p:nvSpPr>
        <p:spPr>
          <a:xfrm>
            <a:off x="478303" y="282527"/>
            <a:ext cx="7604152" cy="769441"/>
          </a:xfrm>
          <a:prstGeom prst="rect">
            <a:avLst/>
          </a:prstGeom>
          <a:noFill/>
        </p:spPr>
        <p:txBody>
          <a:bodyPr wrap="square" rtlCol="0">
            <a:spAutoFit/>
          </a:bodyPr>
          <a:lstStyle/>
          <a:p>
            <a:r>
              <a:rPr lang="en-US" sz="4400" b="1" dirty="0"/>
              <a:t>What we’re doing today</a:t>
            </a:r>
          </a:p>
        </p:txBody>
      </p:sp>
      <p:pic>
        <p:nvPicPr>
          <p:cNvPr id="3" name="Picture 2">
            <a:extLst>
              <a:ext uri="{FF2B5EF4-FFF2-40B4-BE49-F238E27FC236}">
                <a16:creationId xmlns:a16="http://schemas.microsoft.com/office/drawing/2014/main" id="{CB473919-9080-4531-A613-178BD39C9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112" y="192366"/>
            <a:ext cx="2244309" cy="478786"/>
          </a:xfrm>
          <a:prstGeom prst="rect">
            <a:avLst/>
          </a:prstGeom>
        </p:spPr>
      </p:pic>
      <p:pic>
        <p:nvPicPr>
          <p:cNvPr id="4" name="Picture 3" descr="CUFstripedelement.png">
            <a:extLst>
              <a:ext uri="{FF2B5EF4-FFF2-40B4-BE49-F238E27FC236}">
                <a16:creationId xmlns:a16="http://schemas.microsoft.com/office/drawing/2014/main" id="{2CE4D28A-5FCC-4D74-9766-CBA716D2A597}"/>
              </a:ext>
            </a:extLst>
          </p:cNvPr>
          <p:cNvPicPr>
            <a:picLocks noChangeAspect="1"/>
          </p:cNvPicPr>
          <p:nvPr/>
        </p:nvPicPr>
        <p:blipFill>
          <a:blip r:embed="rId4" cstate="print"/>
          <a:stretch>
            <a:fillRect/>
          </a:stretch>
        </p:blipFill>
        <p:spPr>
          <a:xfrm>
            <a:off x="-788794" y="6665634"/>
            <a:ext cx="13541994" cy="213176"/>
          </a:xfrm>
          <a:prstGeom prst="rect">
            <a:avLst/>
          </a:prstGeom>
        </p:spPr>
      </p:pic>
      <p:sp>
        <p:nvSpPr>
          <p:cNvPr id="9" name="Rectangle 8">
            <a:extLst>
              <a:ext uri="{FF2B5EF4-FFF2-40B4-BE49-F238E27FC236}">
                <a16:creationId xmlns:a16="http://schemas.microsoft.com/office/drawing/2014/main" id="{F9105B0C-6DB1-4B03-8703-10957F32C0FC}"/>
              </a:ext>
            </a:extLst>
          </p:cNvPr>
          <p:cNvSpPr/>
          <p:nvPr/>
        </p:nvSpPr>
        <p:spPr>
          <a:xfrm>
            <a:off x="478304" y="2399379"/>
            <a:ext cx="11071620" cy="3761842"/>
          </a:xfrm>
          <a:prstGeom prst="rect">
            <a:avLst/>
          </a:prstGeom>
          <a:solidFill>
            <a:srgbClr val="2946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626485-BB36-4937-8A5E-234BCF2D141C}"/>
              </a:ext>
            </a:extLst>
          </p:cNvPr>
          <p:cNvSpPr txBox="1"/>
          <p:nvPr/>
        </p:nvSpPr>
        <p:spPr>
          <a:xfrm>
            <a:off x="642077" y="2399379"/>
            <a:ext cx="10439905" cy="3754874"/>
          </a:xfrm>
          <a:prstGeom prst="rect">
            <a:avLst/>
          </a:prstGeom>
          <a:noFill/>
        </p:spPr>
        <p:txBody>
          <a:bodyPr wrap="square" rtlCol="0" anchor="t">
            <a:spAutoFit/>
          </a:bodyPr>
          <a:lstStyle/>
          <a:p>
            <a:endParaRPr lang="en-US" dirty="0">
              <a:solidFill>
                <a:schemeClr val="bg1"/>
              </a:solidFill>
            </a:endParaRPr>
          </a:p>
          <a:p>
            <a:r>
              <a:rPr lang="en-US" sz="4000" b="1" dirty="0">
                <a:solidFill>
                  <a:schemeClr val="bg1"/>
                </a:solidFill>
              </a:rPr>
              <a:t>400 Care Kits for Second Harvest Heartland</a:t>
            </a:r>
          </a:p>
          <a:p>
            <a:endParaRPr lang="en-US" sz="4000" b="1" dirty="0">
              <a:solidFill>
                <a:schemeClr val="bg1"/>
              </a:solidFill>
            </a:endParaRPr>
          </a:p>
          <a:p>
            <a:r>
              <a:rPr lang="en-US" sz="4000" b="1" dirty="0">
                <a:solidFill>
                  <a:schemeClr val="bg1"/>
                </a:solidFill>
              </a:rPr>
              <a:t>Each kit will contain 13 </a:t>
            </a:r>
            <a:r>
              <a:rPr lang="en-US" sz="4000" b="1" dirty="0" err="1">
                <a:solidFill>
                  <a:schemeClr val="bg1"/>
                </a:solidFill>
              </a:rPr>
              <a:t>hygeine</a:t>
            </a:r>
            <a:r>
              <a:rPr lang="en-US" sz="4000" b="1" dirty="0">
                <a:solidFill>
                  <a:schemeClr val="bg1"/>
                </a:solidFill>
              </a:rPr>
              <a:t> items</a:t>
            </a:r>
          </a:p>
          <a:p>
            <a:endParaRPr lang="en-US" sz="4000" b="1" dirty="0">
              <a:solidFill>
                <a:schemeClr val="bg1"/>
              </a:solidFill>
            </a:endParaRPr>
          </a:p>
          <a:p>
            <a:r>
              <a:rPr lang="en-US" sz="4000" b="1" dirty="0">
                <a:solidFill>
                  <a:schemeClr val="bg1"/>
                </a:solidFill>
              </a:rPr>
              <a:t>Assembly Line in hallway</a:t>
            </a:r>
          </a:p>
          <a:p>
            <a:endParaRPr lang="en-US" sz="2000" dirty="0">
              <a:solidFill>
                <a:schemeClr val="bg1"/>
              </a:solidFill>
            </a:endParaRPr>
          </a:p>
        </p:txBody>
      </p:sp>
      <p:pic>
        <p:nvPicPr>
          <p:cNvPr id="10" name="Picture 9">
            <a:extLst>
              <a:ext uri="{FF2B5EF4-FFF2-40B4-BE49-F238E27FC236}">
                <a16:creationId xmlns:a16="http://schemas.microsoft.com/office/drawing/2014/main" id="{A67A82E5-1E9A-4C60-9A07-7D373332F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74" y="6665634"/>
            <a:ext cx="13527553" cy="213176"/>
          </a:xfrm>
          <a:prstGeom prst="rect">
            <a:avLst/>
          </a:prstGeom>
        </p:spPr>
      </p:pic>
      <p:pic>
        <p:nvPicPr>
          <p:cNvPr id="11" name="Picture 10">
            <a:extLst>
              <a:ext uri="{FF2B5EF4-FFF2-40B4-BE49-F238E27FC236}">
                <a16:creationId xmlns:a16="http://schemas.microsoft.com/office/drawing/2014/main" id="{9FB01FF7-6D76-4040-ABB6-DDB5A5E1EA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452" y="132660"/>
            <a:ext cx="5619750" cy="3048000"/>
          </a:xfrm>
          <a:prstGeom prst="rect">
            <a:avLst/>
          </a:prstGeom>
        </p:spPr>
      </p:pic>
    </p:spTree>
    <p:extLst>
      <p:ext uri="{BB962C8B-B14F-4D97-AF65-F5344CB8AC3E}">
        <p14:creationId xmlns:p14="http://schemas.microsoft.com/office/powerpoint/2010/main" val="415369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25B14-5BB7-4D51-9693-F08F4142176C}"/>
              </a:ext>
            </a:extLst>
          </p:cNvPr>
          <p:cNvSpPr txBox="1"/>
          <p:nvPr/>
        </p:nvSpPr>
        <p:spPr>
          <a:xfrm>
            <a:off x="478303" y="282527"/>
            <a:ext cx="7582486" cy="769441"/>
          </a:xfrm>
          <a:prstGeom prst="rect">
            <a:avLst/>
          </a:prstGeom>
          <a:noFill/>
        </p:spPr>
        <p:txBody>
          <a:bodyPr wrap="square" rtlCol="0">
            <a:spAutoFit/>
          </a:bodyPr>
          <a:lstStyle/>
          <a:p>
            <a:r>
              <a:rPr lang="en-US" sz="4400" b="1" dirty="0"/>
              <a:t>Messaging cards:</a:t>
            </a:r>
          </a:p>
        </p:txBody>
      </p:sp>
      <p:pic>
        <p:nvPicPr>
          <p:cNvPr id="3" name="Picture 2">
            <a:extLst>
              <a:ext uri="{FF2B5EF4-FFF2-40B4-BE49-F238E27FC236}">
                <a16:creationId xmlns:a16="http://schemas.microsoft.com/office/drawing/2014/main" id="{CB473919-9080-4531-A613-178BD39C9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112" y="192366"/>
            <a:ext cx="2244309" cy="478786"/>
          </a:xfrm>
          <a:prstGeom prst="rect">
            <a:avLst/>
          </a:prstGeom>
        </p:spPr>
      </p:pic>
      <p:pic>
        <p:nvPicPr>
          <p:cNvPr id="4" name="Picture 3" descr="CUFstripedelement.png">
            <a:extLst>
              <a:ext uri="{FF2B5EF4-FFF2-40B4-BE49-F238E27FC236}">
                <a16:creationId xmlns:a16="http://schemas.microsoft.com/office/drawing/2014/main" id="{2CE4D28A-5FCC-4D74-9766-CBA716D2A597}"/>
              </a:ext>
            </a:extLst>
          </p:cNvPr>
          <p:cNvPicPr>
            <a:picLocks noChangeAspect="1"/>
          </p:cNvPicPr>
          <p:nvPr/>
        </p:nvPicPr>
        <p:blipFill>
          <a:blip r:embed="rId4" cstate="print"/>
          <a:stretch>
            <a:fillRect/>
          </a:stretch>
        </p:blipFill>
        <p:spPr>
          <a:xfrm>
            <a:off x="-788794" y="6665634"/>
            <a:ext cx="13541994" cy="213176"/>
          </a:xfrm>
          <a:prstGeom prst="rect">
            <a:avLst/>
          </a:prstGeom>
        </p:spPr>
      </p:pic>
      <p:sp>
        <p:nvSpPr>
          <p:cNvPr id="8" name="TextBox 7">
            <a:extLst>
              <a:ext uri="{FF2B5EF4-FFF2-40B4-BE49-F238E27FC236}">
                <a16:creationId xmlns:a16="http://schemas.microsoft.com/office/drawing/2014/main" id="{B4019467-9B58-45CA-B838-E98928B6686B}"/>
              </a:ext>
            </a:extLst>
          </p:cNvPr>
          <p:cNvSpPr txBox="1"/>
          <p:nvPr/>
        </p:nvSpPr>
        <p:spPr>
          <a:xfrm>
            <a:off x="7026761" y="3676901"/>
            <a:ext cx="5165239" cy="646331"/>
          </a:xfrm>
          <a:prstGeom prst="rect">
            <a:avLst/>
          </a:prstGeom>
          <a:noFill/>
        </p:spPr>
        <p:txBody>
          <a:bodyPr wrap="square" rtlCol="0">
            <a:spAutoFit/>
          </a:bodyPr>
          <a:lstStyle/>
          <a:p>
            <a:r>
              <a:rPr lang="en-US" sz="3600" dirty="0">
                <a:solidFill>
                  <a:schemeClr val="bg1"/>
                </a:solidFill>
              </a:rPr>
              <a:t>Let’s create something!</a:t>
            </a:r>
          </a:p>
        </p:txBody>
      </p:sp>
      <p:pic>
        <p:nvPicPr>
          <p:cNvPr id="13" name="Picture 12">
            <a:extLst>
              <a:ext uri="{FF2B5EF4-FFF2-40B4-BE49-F238E27FC236}">
                <a16:creationId xmlns:a16="http://schemas.microsoft.com/office/drawing/2014/main" id="{7F010B25-FB08-408F-A0F9-4975A503B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74" y="6665634"/>
            <a:ext cx="13527553" cy="213176"/>
          </a:xfrm>
          <a:prstGeom prst="rect">
            <a:avLst/>
          </a:prstGeom>
        </p:spPr>
      </p:pic>
      <p:pic>
        <p:nvPicPr>
          <p:cNvPr id="6" name="Picture 5" descr="A picture containing person, table, sitting, boy&#10;&#10;Description generated with very high confidence">
            <a:extLst>
              <a:ext uri="{FF2B5EF4-FFF2-40B4-BE49-F238E27FC236}">
                <a16:creationId xmlns:a16="http://schemas.microsoft.com/office/drawing/2014/main" id="{10065149-9385-418F-8C53-9E4C8CA96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159" y="1690689"/>
            <a:ext cx="6430546" cy="4287030"/>
          </a:xfrm>
          <a:prstGeom prst="rect">
            <a:avLst/>
          </a:prstGeom>
        </p:spPr>
      </p:pic>
      <p:sp>
        <p:nvSpPr>
          <p:cNvPr id="7" name="Rectangle 6">
            <a:extLst>
              <a:ext uri="{FF2B5EF4-FFF2-40B4-BE49-F238E27FC236}">
                <a16:creationId xmlns:a16="http://schemas.microsoft.com/office/drawing/2014/main" id="{A6CC138B-9D07-4AD6-99EF-9255756367F8}"/>
              </a:ext>
            </a:extLst>
          </p:cNvPr>
          <p:cNvSpPr/>
          <p:nvPr/>
        </p:nvSpPr>
        <p:spPr>
          <a:xfrm>
            <a:off x="7874758" y="1690689"/>
            <a:ext cx="3603009" cy="428703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Every care kit will include a hand-written message from you!</a:t>
            </a:r>
          </a:p>
        </p:txBody>
      </p:sp>
    </p:spTree>
    <p:extLst>
      <p:ext uri="{BB962C8B-B14F-4D97-AF65-F5344CB8AC3E}">
        <p14:creationId xmlns:p14="http://schemas.microsoft.com/office/powerpoint/2010/main" val="13324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E48A71-887F-420F-813C-2B85B3A6A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74" y="6665634"/>
            <a:ext cx="13527553" cy="213176"/>
          </a:xfrm>
          <a:prstGeom prst="rect">
            <a:avLst/>
          </a:prstGeom>
        </p:spPr>
      </p:pic>
      <p:sp>
        <p:nvSpPr>
          <p:cNvPr id="3" name="TextBox 2">
            <a:extLst>
              <a:ext uri="{FF2B5EF4-FFF2-40B4-BE49-F238E27FC236}">
                <a16:creationId xmlns:a16="http://schemas.microsoft.com/office/drawing/2014/main" id="{51E92B39-15A9-49C2-9378-FA5424568CFE}"/>
              </a:ext>
            </a:extLst>
          </p:cNvPr>
          <p:cNvSpPr txBox="1"/>
          <p:nvPr/>
        </p:nvSpPr>
        <p:spPr>
          <a:xfrm>
            <a:off x="478303" y="282527"/>
            <a:ext cx="7582486" cy="769441"/>
          </a:xfrm>
          <a:prstGeom prst="rect">
            <a:avLst/>
          </a:prstGeom>
          <a:noFill/>
        </p:spPr>
        <p:txBody>
          <a:bodyPr wrap="square" rtlCol="0">
            <a:spAutoFit/>
          </a:bodyPr>
          <a:lstStyle/>
          <a:p>
            <a:r>
              <a:rPr lang="en-US" sz="4400" b="1" dirty="0"/>
              <a:t>Sample Messages:</a:t>
            </a:r>
          </a:p>
        </p:txBody>
      </p:sp>
      <p:sp>
        <p:nvSpPr>
          <p:cNvPr id="12" name="Rectangle 11">
            <a:extLst>
              <a:ext uri="{FF2B5EF4-FFF2-40B4-BE49-F238E27FC236}">
                <a16:creationId xmlns:a16="http://schemas.microsoft.com/office/drawing/2014/main" id="{AD18F8DC-1C78-41E8-AAA0-9C03CFB1811C}"/>
              </a:ext>
            </a:extLst>
          </p:cNvPr>
          <p:cNvSpPr/>
          <p:nvPr/>
        </p:nvSpPr>
        <p:spPr>
          <a:xfrm>
            <a:off x="766548" y="1726442"/>
            <a:ext cx="5445457" cy="1295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Wishing you brighter skies and better tomorrows</a:t>
            </a:r>
          </a:p>
        </p:txBody>
      </p:sp>
      <p:sp>
        <p:nvSpPr>
          <p:cNvPr id="13" name="Rectangle 12">
            <a:extLst>
              <a:ext uri="{FF2B5EF4-FFF2-40B4-BE49-F238E27FC236}">
                <a16:creationId xmlns:a16="http://schemas.microsoft.com/office/drawing/2014/main" id="{85921660-C3DA-4705-A703-45BA5BE0801D}"/>
              </a:ext>
            </a:extLst>
          </p:cNvPr>
          <p:cNvSpPr/>
          <p:nvPr/>
        </p:nvSpPr>
        <p:spPr>
          <a:xfrm>
            <a:off x="766548" y="3227047"/>
            <a:ext cx="5445457" cy="1295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Our thoughts and prayers are with you.</a:t>
            </a:r>
          </a:p>
        </p:txBody>
      </p:sp>
      <p:sp>
        <p:nvSpPr>
          <p:cNvPr id="14" name="Rectangle 13">
            <a:extLst>
              <a:ext uri="{FF2B5EF4-FFF2-40B4-BE49-F238E27FC236}">
                <a16:creationId xmlns:a16="http://schemas.microsoft.com/office/drawing/2014/main" id="{71E294B2-9305-48A0-AA8C-E511293BEC16}"/>
              </a:ext>
            </a:extLst>
          </p:cNvPr>
          <p:cNvSpPr/>
          <p:nvPr/>
        </p:nvSpPr>
        <p:spPr>
          <a:xfrm>
            <a:off x="6432642" y="3213723"/>
            <a:ext cx="5445457" cy="1308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 strong and courageous because things will soon get better.</a:t>
            </a:r>
          </a:p>
        </p:txBody>
      </p:sp>
      <p:sp>
        <p:nvSpPr>
          <p:cNvPr id="15" name="Rectangle 14">
            <a:extLst>
              <a:ext uri="{FF2B5EF4-FFF2-40B4-BE49-F238E27FC236}">
                <a16:creationId xmlns:a16="http://schemas.microsoft.com/office/drawing/2014/main" id="{C4C357DC-73CB-4190-9311-7CC8A52F216F}"/>
              </a:ext>
            </a:extLst>
          </p:cNvPr>
          <p:cNvSpPr/>
          <p:nvPr/>
        </p:nvSpPr>
        <p:spPr>
          <a:xfrm>
            <a:off x="6432643" y="1726442"/>
            <a:ext cx="5445457" cy="1295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Tough times never last, but tough people do.” - Robert H. Schuller</a:t>
            </a:r>
          </a:p>
        </p:txBody>
      </p:sp>
      <p:sp>
        <p:nvSpPr>
          <p:cNvPr id="16" name="Rectangle 15">
            <a:extLst>
              <a:ext uri="{FF2B5EF4-FFF2-40B4-BE49-F238E27FC236}">
                <a16:creationId xmlns:a16="http://schemas.microsoft.com/office/drawing/2014/main" id="{513FD33C-10E6-41C6-88B8-65A60A272E88}"/>
              </a:ext>
            </a:extLst>
          </p:cNvPr>
          <p:cNvSpPr/>
          <p:nvPr/>
        </p:nvSpPr>
        <p:spPr>
          <a:xfrm>
            <a:off x="766547" y="4695506"/>
            <a:ext cx="5445457" cy="1295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Every day is a new beginning.</a:t>
            </a:r>
          </a:p>
        </p:txBody>
      </p:sp>
      <p:sp>
        <p:nvSpPr>
          <p:cNvPr id="17" name="Rectangle 16">
            <a:extLst>
              <a:ext uri="{FF2B5EF4-FFF2-40B4-BE49-F238E27FC236}">
                <a16:creationId xmlns:a16="http://schemas.microsoft.com/office/drawing/2014/main" id="{EBCC914E-881A-435F-AD08-4FFAC6C5CE7D}"/>
              </a:ext>
            </a:extLst>
          </p:cNvPr>
          <p:cNvSpPr/>
          <p:nvPr/>
        </p:nvSpPr>
        <p:spPr>
          <a:xfrm>
            <a:off x="6432641" y="4695506"/>
            <a:ext cx="5445457" cy="1295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May each day be filled with brightness and hope</a:t>
            </a:r>
          </a:p>
        </p:txBody>
      </p:sp>
    </p:spTree>
    <p:extLst>
      <p:ext uri="{BB962C8B-B14F-4D97-AF65-F5344CB8AC3E}">
        <p14:creationId xmlns:p14="http://schemas.microsoft.com/office/powerpoint/2010/main" val="2040043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73919-9080-4531-A613-178BD39C9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112" y="192366"/>
            <a:ext cx="2244309" cy="478786"/>
          </a:xfrm>
          <a:prstGeom prst="rect">
            <a:avLst/>
          </a:prstGeom>
        </p:spPr>
      </p:pic>
      <p:pic>
        <p:nvPicPr>
          <p:cNvPr id="4" name="Picture 3" descr="CUFstripedelement.png">
            <a:extLst>
              <a:ext uri="{FF2B5EF4-FFF2-40B4-BE49-F238E27FC236}">
                <a16:creationId xmlns:a16="http://schemas.microsoft.com/office/drawing/2014/main" id="{2CE4D28A-5FCC-4D74-9766-CBA716D2A597}"/>
              </a:ext>
            </a:extLst>
          </p:cNvPr>
          <p:cNvPicPr>
            <a:picLocks noChangeAspect="1"/>
          </p:cNvPicPr>
          <p:nvPr/>
        </p:nvPicPr>
        <p:blipFill>
          <a:blip r:embed="rId4" cstate="print"/>
          <a:stretch>
            <a:fillRect/>
          </a:stretch>
        </p:blipFill>
        <p:spPr>
          <a:xfrm>
            <a:off x="-788794" y="6665634"/>
            <a:ext cx="13541994" cy="213176"/>
          </a:xfrm>
          <a:prstGeom prst="rect">
            <a:avLst/>
          </a:prstGeom>
        </p:spPr>
      </p:pic>
      <p:sp>
        <p:nvSpPr>
          <p:cNvPr id="9" name="Rectangle 8">
            <a:extLst>
              <a:ext uri="{FF2B5EF4-FFF2-40B4-BE49-F238E27FC236}">
                <a16:creationId xmlns:a16="http://schemas.microsoft.com/office/drawing/2014/main" id="{F9105B0C-6DB1-4B03-8703-10957F32C0FC}"/>
              </a:ext>
            </a:extLst>
          </p:cNvPr>
          <p:cNvSpPr/>
          <p:nvPr/>
        </p:nvSpPr>
        <p:spPr>
          <a:xfrm>
            <a:off x="478303" y="1312170"/>
            <a:ext cx="11235394" cy="4849052"/>
          </a:xfrm>
          <a:prstGeom prst="rect">
            <a:avLst/>
          </a:prstGeom>
          <a:solidFill>
            <a:srgbClr val="902F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626485-BB36-4937-8A5E-234BCF2D141C}"/>
              </a:ext>
            </a:extLst>
          </p:cNvPr>
          <p:cNvSpPr txBox="1"/>
          <p:nvPr/>
        </p:nvSpPr>
        <p:spPr>
          <a:xfrm>
            <a:off x="886517" y="1421624"/>
            <a:ext cx="9890340" cy="3600986"/>
          </a:xfrm>
          <a:prstGeom prst="rect">
            <a:avLst/>
          </a:prstGeom>
          <a:noFill/>
        </p:spPr>
        <p:txBody>
          <a:bodyPr wrap="square" rtlCol="0" anchor="t">
            <a:spAutoFit/>
          </a:bodyPr>
          <a:lstStyle/>
          <a:p>
            <a:endParaRPr lang="en-US" sz="4000" b="1" dirty="0">
              <a:solidFill>
                <a:schemeClr val="bg1"/>
              </a:solidFill>
            </a:endParaRPr>
          </a:p>
          <a:p>
            <a:r>
              <a:rPr lang="en-US" sz="4000" b="1" dirty="0">
                <a:solidFill>
                  <a:schemeClr val="bg1"/>
                </a:solidFill>
              </a:rPr>
              <a:t>Split in to 2 groups</a:t>
            </a:r>
          </a:p>
          <a:p>
            <a:r>
              <a:rPr lang="en-US" sz="4000" b="1" dirty="0">
                <a:solidFill>
                  <a:schemeClr val="bg1"/>
                </a:solidFill>
              </a:rPr>
              <a:t>	</a:t>
            </a:r>
            <a:r>
              <a:rPr lang="en-US" sz="2400" b="1" dirty="0">
                <a:solidFill>
                  <a:schemeClr val="bg1"/>
                </a:solidFill>
              </a:rPr>
              <a:t>Group 1 starts with photos</a:t>
            </a:r>
          </a:p>
          <a:p>
            <a:r>
              <a:rPr lang="en-US" sz="2400" b="1" dirty="0">
                <a:solidFill>
                  <a:schemeClr val="bg1"/>
                </a:solidFill>
              </a:rPr>
              <a:t>	Group 2 starts with kits</a:t>
            </a:r>
          </a:p>
          <a:p>
            <a:r>
              <a:rPr lang="en-US" sz="3200" b="1" dirty="0">
                <a:solidFill>
                  <a:schemeClr val="bg1"/>
                </a:solidFill>
              </a:rPr>
              <a:t>Switch when the line starts to go down/you’ve completed your kits!</a:t>
            </a:r>
            <a:endParaRPr lang="en-US" dirty="0">
              <a:solidFill>
                <a:schemeClr val="bg1"/>
              </a:solidFill>
            </a:endParaRPr>
          </a:p>
          <a:p>
            <a:endParaRPr lang="en-US" sz="2000" dirty="0">
              <a:solidFill>
                <a:schemeClr val="bg1"/>
              </a:solidFill>
            </a:endParaRPr>
          </a:p>
        </p:txBody>
      </p:sp>
      <p:pic>
        <p:nvPicPr>
          <p:cNvPr id="10" name="Picture 9">
            <a:extLst>
              <a:ext uri="{FF2B5EF4-FFF2-40B4-BE49-F238E27FC236}">
                <a16:creationId xmlns:a16="http://schemas.microsoft.com/office/drawing/2014/main" id="{A67A82E5-1E9A-4C60-9A07-7D373332F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74" y="6665634"/>
            <a:ext cx="13527553" cy="213176"/>
          </a:xfrm>
          <a:prstGeom prst="rect">
            <a:avLst/>
          </a:prstGeom>
        </p:spPr>
      </p:pic>
    </p:spTree>
    <p:extLst>
      <p:ext uri="{BB962C8B-B14F-4D97-AF65-F5344CB8AC3E}">
        <p14:creationId xmlns:p14="http://schemas.microsoft.com/office/powerpoint/2010/main" val="190869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73919-9080-4531-A613-178BD39C9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112" y="192366"/>
            <a:ext cx="2244309" cy="478786"/>
          </a:xfrm>
          <a:prstGeom prst="rect">
            <a:avLst/>
          </a:prstGeom>
        </p:spPr>
      </p:pic>
      <p:pic>
        <p:nvPicPr>
          <p:cNvPr id="4" name="Picture 3">
            <a:extLst>
              <a:ext uri="{FF2B5EF4-FFF2-40B4-BE49-F238E27FC236}">
                <a16:creationId xmlns:a16="http://schemas.microsoft.com/office/drawing/2014/main" id="{2CE4D28A-5FCC-4D74-9766-CBA716D2A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74" y="6665634"/>
            <a:ext cx="13527553" cy="213176"/>
          </a:xfrm>
          <a:prstGeom prst="rect">
            <a:avLst/>
          </a:prstGeom>
        </p:spPr>
      </p:pic>
      <p:pic>
        <p:nvPicPr>
          <p:cNvPr id="7" name="Picture 6">
            <a:extLst>
              <a:ext uri="{FF2B5EF4-FFF2-40B4-BE49-F238E27FC236}">
                <a16:creationId xmlns:a16="http://schemas.microsoft.com/office/drawing/2014/main" id="{C9C13C67-EA8B-41E2-B2FB-6A94448C4AB9}"/>
              </a:ext>
            </a:extLst>
          </p:cNvPr>
          <p:cNvPicPr>
            <a:picLocks noChangeAspect="1"/>
          </p:cNvPicPr>
          <p:nvPr/>
        </p:nvPicPr>
        <p:blipFill rotWithShape="1">
          <a:blip r:embed="rId5">
            <a:extLst>
              <a:ext uri="{28A0092B-C50C-407E-A947-70E740481C1C}">
                <a14:useLocalDpi xmlns:a14="http://schemas.microsoft.com/office/drawing/2010/main" val="0"/>
              </a:ext>
            </a:extLst>
          </a:blip>
          <a:srcRect l="11785" r="14964"/>
          <a:stretch/>
        </p:blipFill>
        <p:spPr>
          <a:xfrm>
            <a:off x="320283" y="1468985"/>
            <a:ext cx="3638611" cy="3311562"/>
          </a:xfrm>
          <a:prstGeom prst="rect">
            <a:avLst/>
          </a:prstGeom>
          <a:ln w="28575">
            <a:solidFill>
              <a:schemeClr val="bg1"/>
            </a:solidFill>
          </a:ln>
        </p:spPr>
      </p:pic>
      <p:pic>
        <p:nvPicPr>
          <p:cNvPr id="16" name="Picture 15" descr="A drawing of a face&#10;&#10;Description generated with high confidence">
            <a:extLst>
              <a:ext uri="{FF2B5EF4-FFF2-40B4-BE49-F238E27FC236}">
                <a16:creationId xmlns:a16="http://schemas.microsoft.com/office/drawing/2014/main" id="{F7179A87-D0FD-4F7D-9C1F-83600076A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579" y="96259"/>
            <a:ext cx="5438274" cy="1149785"/>
          </a:xfrm>
          <a:prstGeom prst="rect">
            <a:avLst/>
          </a:prstGeom>
        </p:spPr>
      </p:pic>
      <p:pic>
        <p:nvPicPr>
          <p:cNvPr id="17" name="Picture 2" descr="https://eastus1-mediap.svc.ms/transform/thumbnail?provider=spo&amp;inputFormat=jpg&amp;cs=fFNQTw&amp;docid=https%3A%2F%2Fcatholicunited.sharepoint.com%3A443%2F_api%2Fv2.0%2Fdrives%2Fb!Sa9EwhLHgUS3QzlrsNkpp-Ka-AfwJDlJumW1sxHL-mjJEiF4kOJ_RatJBxGQrtkh%2Fitems%2F01E4MQOPCOT5MW2Q5K55FZWPSSWAXLPT7C%3Fversion%3DPublished&amp;access_token=eyJ0eXAiOiJKV1QiLCJhbGciOiJub25lIn0.eyJhdWQiOiIwMDAwMDAwMy0wMDAwLTBmZjEtY2UwMC0wMDAwMDAwMDAwMDAvY2F0aG9saWN1bml0ZWQuc2hhcmVwb2ludC5jb21AZTIzZjg3NDUtNGQ3ZS00ZjRhLWFmMWEtM2FhYTVjOWRkYzllIiwiaXNzIjoiMDAwMDAwMDMtMDAwMC0wZmYxLWNlMDAtMDAwMDAwMDAwMDAwIiwibmJmIjoiMTUzMTkzNDM1NiIsImV4cCI6IjE1MzE5NTU5NTYiLCJlbmRwb2ludHVybCI6IjdRYjdEV2RZRnNJWU9sODBJb2Vpc1NLejVCeDgwSWNuZmFtZVdVZm1iK0E9IiwiZW5kcG9pbnR1cmxMZW5ndGgiOiIxMjEiLCJpc2xvb3BiYWNrIjoiVHJ1ZSIsImNpZCI6Ik5EQXdPVGRqT1dVdE9UQmhZaTAyTURBd0xXWTJOREl0WVRKaU5UVXdaRFl3WmpjNCIsInZlciI6Imhhc2hlZHByb29mdG9rZW4iLCJzaXRlaWQiOiJZekkwTkdGbU5Ea3RZemN4TWkwME5EZ3hMV0kzTkRNdE16azJZbUl3WkRreU9XRTMiLCJuYW1laWQiOiIwIy5mfG1lbWJlcnNoaXB8Y3BlcnVjY29AY2F0aG9saWN1bml0ZWQub3JnIiwibmlpIjoibWljcm9zb2Z0LnNoYXJlcG9pbnQiLCJpc3VzZXIiOiJ0cnVlIiwiY2FjaGVrZXkiOiIwaC5mfG1lbWJlcnNoaXB8MTAwMzdmZmU5MmYwNjk5YUBsaXZlLmNvbSIsInR0IjoiMCIsInVzZVBlcnNpc3RlbnRDb29raWUiOiIyIn0.bDNGa0FuaXNBNnF0M0pqcjRqUXZNMFFqeFZWaHhIbjhNZW1GN2JzT1NTdz0&amp;encodeFailures=1&amp;width=1748&amp;height=787&amp;srcWidth=&amp;srcHeight=">
            <a:extLst>
              <a:ext uri="{FF2B5EF4-FFF2-40B4-BE49-F238E27FC236}">
                <a16:creationId xmlns:a16="http://schemas.microsoft.com/office/drawing/2014/main" id="{A1B43026-B476-462C-9E36-73B6AF5D578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3000"/>
                    </a14:imgEffect>
                  </a14:imgLayer>
                </a14:imgProps>
              </a:ext>
              <a:ext uri="{28A0092B-C50C-407E-A947-70E740481C1C}">
                <a14:useLocalDpi xmlns:a14="http://schemas.microsoft.com/office/drawing/2010/main" val="0"/>
              </a:ext>
            </a:extLst>
          </a:blip>
          <a:srcRect l="13200" r="6785"/>
          <a:stretch/>
        </p:blipFill>
        <p:spPr bwMode="auto">
          <a:xfrm>
            <a:off x="4297951" y="1468985"/>
            <a:ext cx="3638610" cy="331156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21" name="Picture 20" descr="A person looking at the camera&#10;&#10;Description generated with high confidence">
            <a:extLst>
              <a:ext uri="{FF2B5EF4-FFF2-40B4-BE49-F238E27FC236}">
                <a16:creationId xmlns:a16="http://schemas.microsoft.com/office/drawing/2014/main" id="{73E2F5EF-54D5-42CC-9B60-04AD18FB8E24}"/>
              </a:ext>
            </a:extLst>
          </p:cNvPr>
          <p:cNvPicPr>
            <a:picLocks noChangeAspect="1"/>
          </p:cNvPicPr>
          <p:nvPr/>
        </p:nvPicPr>
        <p:blipFill rotWithShape="1">
          <a:blip r:embed="rId9">
            <a:extLst>
              <a:ext uri="{28A0092B-C50C-407E-A947-70E740481C1C}">
                <a14:useLocalDpi xmlns:a14="http://schemas.microsoft.com/office/drawing/2010/main" val="0"/>
              </a:ext>
            </a:extLst>
          </a:blip>
          <a:srcRect l="9787" r="27018"/>
          <a:stretch/>
        </p:blipFill>
        <p:spPr>
          <a:xfrm rot="5400000">
            <a:off x="8388070" y="1356534"/>
            <a:ext cx="3311563" cy="3536465"/>
          </a:xfrm>
          <a:prstGeom prst="rect">
            <a:avLst/>
          </a:prstGeom>
          <a:ln w="28575">
            <a:solidFill>
              <a:schemeClr val="bg1"/>
            </a:solidFill>
          </a:ln>
        </p:spPr>
      </p:pic>
      <p:sp>
        <p:nvSpPr>
          <p:cNvPr id="23" name="Rectangle 22">
            <a:extLst>
              <a:ext uri="{FF2B5EF4-FFF2-40B4-BE49-F238E27FC236}">
                <a16:creationId xmlns:a16="http://schemas.microsoft.com/office/drawing/2014/main" id="{A03C15C9-7A41-4B9E-B0D7-892031636861}"/>
              </a:ext>
            </a:extLst>
          </p:cNvPr>
          <p:cNvSpPr/>
          <p:nvPr/>
        </p:nvSpPr>
        <p:spPr>
          <a:xfrm>
            <a:off x="320281" y="4878475"/>
            <a:ext cx="3638611" cy="1169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Service</a:t>
            </a:r>
            <a:r>
              <a:rPr lang="en-US" dirty="0"/>
              <a:t> </a:t>
            </a:r>
            <a:r>
              <a:rPr lang="en-US" sz="3600" dirty="0"/>
              <a:t>Event</a:t>
            </a:r>
            <a:endParaRPr lang="en-US" dirty="0"/>
          </a:p>
        </p:txBody>
      </p:sp>
      <p:sp>
        <p:nvSpPr>
          <p:cNvPr id="24" name="Rectangle 23">
            <a:extLst>
              <a:ext uri="{FF2B5EF4-FFF2-40B4-BE49-F238E27FC236}">
                <a16:creationId xmlns:a16="http://schemas.microsoft.com/office/drawing/2014/main" id="{1AC8E9F1-B1BB-47CF-8776-BDE6B3A41D74}"/>
              </a:ext>
            </a:extLst>
          </p:cNvPr>
          <p:cNvSpPr/>
          <p:nvPr/>
        </p:nvSpPr>
        <p:spPr>
          <a:xfrm>
            <a:off x="4297950" y="4878475"/>
            <a:ext cx="3638611" cy="1169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Family Friendly</a:t>
            </a:r>
            <a:endParaRPr lang="en-US" dirty="0"/>
          </a:p>
        </p:txBody>
      </p:sp>
      <p:sp>
        <p:nvSpPr>
          <p:cNvPr id="25" name="Rectangle 24">
            <a:extLst>
              <a:ext uri="{FF2B5EF4-FFF2-40B4-BE49-F238E27FC236}">
                <a16:creationId xmlns:a16="http://schemas.microsoft.com/office/drawing/2014/main" id="{C40FA11C-D908-4071-89C3-FE141F3A4DF5}"/>
              </a:ext>
            </a:extLst>
          </p:cNvPr>
          <p:cNvSpPr/>
          <p:nvPr/>
        </p:nvSpPr>
        <p:spPr>
          <a:xfrm>
            <a:off x="8275619" y="4859115"/>
            <a:ext cx="3638611" cy="1169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Local Community</a:t>
            </a:r>
            <a:endParaRPr lang="en-US" dirty="0"/>
          </a:p>
        </p:txBody>
      </p:sp>
    </p:spTree>
    <p:extLst>
      <p:ext uri="{BB962C8B-B14F-4D97-AF65-F5344CB8AC3E}">
        <p14:creationId xmlns:p14="http://schemas.microsoft.com/office/powerpoint/2010/main" val="248175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119F03-B18F-4CA0-8748-184867B23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112" y="192366"/>
            <a:ext cx="2244309" cy="478786"/>
          </a:xfrm>
          <a:prstGeom prst="rect">
            <a:avLst/>
          </a:prstGeom>
        </p:spPr>
      </p:pic>
      <p:pic>
        <p:nvPicPr>
          <p:cNvPr id="4" name="Picture 3">
            <a:extLst>
              <a:ext uri="{FF2B5EF4-FFF2-40B4-BE49-F238E27FC236}">
                <a16:creationId xmlns:a16="http://schemas.microsoft.com/office/drawing/2014/main" id="{7ECFFF0E-486E-45C1-8F20-2BE7A6891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74" y="6665634"/>
            <a:ext cx="13527553" cy="213176"/>
          </a:xfrm>
          <a:prstGeom prst="rect">
            <a:avLst/>
          </a:prstGeom>
        </p:spPr>
      </p:pic>
      <p:sp>
        <p:nvSpPr>
          <p:cNvPr id="46" name="TextBox 45">
            <a:extLst>
              <a:ext uri="{FF2B5EF4-FFF2-40B4-BE49-F238E27FC236}">
                <a16:creationId xmlns:a16="http://schemas.microsoft.com/office/drawing/2014/main" id="{53E33AD6-8E34-4589-B484-DB2301EF79A4}"/>
              </a:ext>
            </a:extLst>
          </p:cNvPr>
          <p:cNvSpPr txBox="1"/>
          <p:nvPr/>
        </p:nvSpPr>
        <p:spPr>
          <a:xfrm>
            <a:off x="5654978" y="1948249"/>
            <a:ext cx="3218792" cy="489236"/>
          </a:xfrm>
          <a:prstGeom prst="rect">
            <a:avLst/>
          </a:prstGeom>
          <a:noFill/>
        </p:spPr>
        <p:txBody>
          <a:bodyPr wrap="square" rtlCol="0">
            <a:spAutoFit/>
          </a:bodyPr>
          <a:lstStyle/>
          <a:p>
            <a:pPr algn="ctr">
              <a:lnSpc>
                <a:spcPts val="3000"/>
              </a:lnSpc>
            </a:pPr>
            <a:r>
              <a:rPr lang="en-US" sz="3200">
                <a:solidFill>
                  <a:prstClr val="white"/>
                </a:solidFill>
              </a:rPr>
              <a:t>Mission in Action</a:t>
            </a:r>
          </a:p>
        </p:txBody>
      </p:sp>
      <p:sp>
        <p:nvSpPr>
          <p:cNvPr id="48" name="TextBox 47">
            <a:extLst>
              <a:ext uri="{FF2B5EF4-FFF2-40B4-BE49-F238E27FC236}">
                <a16:creationId xmlns:a16="http://schemas.microsoft.com/office/drawing/2014/main" id="{6E3A39A2-13A2-48DA-91CA-D51A2A79BCD7}"/>
              </a:ext>
            </a:extLst>
          </p:cNvPr>
          <p:cNvSpPr txBox="1"/>
          <p:nvPr/>
        </p:nvSpPr>
        <p:spPr>
          <a:xfrm>
            <a:off x="9055555" y="4976350"/>
            <a:ext cx="3218792" cy="489236"/>
          </a:xfrm>
          <a:prstGeom prst="rect">
            <a:avLst/>
          </a:prstGeom>
          <a:noFill/>
        </p:spPr>
        <p:txBody>
          <a:bodyPr wrap="square" rtlCol="0">
            <a:spAutoFit/>
          </a:bodyPr>
          <a:lstStyle/>
          <a:p>
            <a:pPr algn="ctr">
              <a:lnSpc>
                <a:spcPts val="3000"/>
              </a:lnSpc>
            </a:pPr>
            <a:r>
              <a:rPr lang="en-US" sz="3200">
                <a:solidFill>
                  <a:prstClr val="white"/>
                </a:solidFill>
              </a:rPr>
              <a:t>Impact</a:t>
            </a:r>
          </a:p>
        </p:txBody>
      </p:sp>
      <p:grpSp>
        <p:nvGrpSpPr>
          <p:cNvPr id="51" name="Group 50">
            <a:extLst>
              <a:ext uri="{FF2B5EF4-FFF2-40B4-BE49-F238E27FC236}">
                <a16:creationId xmlns:a16="http://schemas.microsoft.com/office/drawing/2014/main" id="{9849E99F-CA3F-45AC-BABE-FBA1B4537C7C}"/>
              </a:ext>
            </a:extLst>
          </p:cNvPr>
          <p:cNvGrpSpPr/>
          <p:nvPr/>
        </p:nvGrpSpPr>
        <p:grpSpPr>
          <a:xfrm>
            <a:off x="0" y="1495028"/>
            <a:ext cx="3054097" cy="4591737"/>
            <a:chOff x="0" y="1441699"/>
            <a:chExt cx="3054097" cy="4519932"/>
          </a:xfrm>
        </p:grpSpPr>
        <p:pic>
          <p:nvPicPr>
            <p:cNvPr id="16" name="Picture 15">
              <a:extLst>
                <a:ext uri="{FF2B5EF4-FFF2-40B4-BE49-F238E27FC236}">
                  <a16:creationId xmlns:a16="http://schemas.microsoft.com/office/drawing/2014/main" id="{2435D156-2D35-4C29-A9D8-BB708FBBBF2A}"/>
                </a:ext>
              </a:extLst>
            </p:cNvPr>
            <p:cNvPicPr>
              <a:picLocks noChangeAspect="1"/>
            </p:cNvPicPr>
            <p:nvPr/>
          </p:nvPicPr>
          <p:blipFill rotWithShape="1">
            <a:blip r:embed="rId5">
              <a:extLst>
                <a:ext uri="{28A0092B-C50C-407E-A947-70E740481C1C}">
                  <a14:useLocalDpi xmlns:a14="http://schemas.microsoft.com/office/drawing/2010/main" val="0"/>
                </a:ext>
              </a:extLst>
            </a:blip>
            <a:srcRect l="19570" r="17059"/>
            <a:stretch/>
          </p:blipFill>
          <p:spPr>
            <a:xfrm>
              <a:off x="22848" y="1441699"/>
              <a:ext cx="3005349" cy="2669368"/>
            </a:xfrm>
            <a:prstGeom prst="rect">
              <a:avLst/>
            </a:prstGeom>
            <a:ln w="28575">
              <a:solidFill>
                <a:schemeClr val="bg1"/>
              </a:solidFill>
            </a:ln>
          </p:spPr>
        </p:pic>
        <p:sp>
          <p:nvSpPr>
            <p:cNvPr id="23" name="Rectangle 22">
              <a:extLst>
                <a:ext uri="{FF2B5EF4-FFF2-40B4-BE49-F238E27FC236}">
                  <a16:creationId xmlns:a16="http://schemas.microsoft.com/office/drawing/2014/main" id="{D7B74B82-54E0-4773-834D-8D7A7C7650D3}"/>
                </a:ext>
              </a:extLst>
            </p:cNvPr>
            <p:cNvSpPr/>
            <p:nvPr/>
          </p:nvSpPr>
          <p:spPr>
            <a:xfrm>
              <a:off x="0" y="4111067"/>
              <a:ext cx="3054097" cy="1850564"/>
            </a:xfrm>
            <a:prstGeom prst="rect">
              <a:avLst/>
            </a:prstGeom>
            <a:solidFill>
              <a:srgbClr val="083A8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a:extLst>
                <a:ext uri="{FF2B5EF4-FFF2-40B4-BE49-F238E27FC236}">
                  <a16:creationId xmlns:a16="http://schemas.microsoft.com/office/drawing/2014/main" id="{CE0C3A19-E29D-4CE0-96C1-4D0116C5EB39}"/>
                </a:ext>
              </a:extLst>
            </p:cNvPr>
            <p:cNvSpPr/>
            <p:nvPr/>
          </p:nvSpPr>
          <p:spPr>
            <a:xfrm>
              <a:off x="1165327" y="3756867"/>
              <a:ext cx="723438" cy="723438"/>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rPr>
                <a:t>1</a:t>
              </a:r>
            </a:p>
          </p:txBody>
        </p:sp>
        <p:sp>
          <p:nvSpPr>
            <p:cNvPr id="45" name="TextBox 44">
              <a:extLst>
                <a:ext uri="{FF2B5EF4-FFF2-40B4-BE49-F238E27FC236}">
                  <a16:creationId xmlns:a16="http://schemas.microsoft.com/office/drawing/2014/main" id="{F67A8FEC-7D90-440C-8523-FF5042197B8E}"/>
                </a:ext>
              </a:extLst>
            </p:cNvPr>
            <p:cNvSpPr txBox="1"/>
            <p:nvPr/>
          </p:nvSpPr>
          <p:spPr>
            <a:xfrm>
              <a:off x="352949" y="4845991"/>
              <a:ext cx="2329639" cy="489236"/>
            </a:xfrm>
            <a:prstGeom prst="rect">
              <a:avLst/>
            </a:prstGeom>
            <a:noFill/>
            <a:ln>
              <a:noFill/>
            </a:ln>
          </p:spPr>
          <p:txBody>
            <a:bodyPr wrap="square" rtlCol="0">
              <a:spAutoFit/>
            </a:bodyPr>
            <a:lstStyle/>
            <a:p>
              <a:pPr algn="ctr">
                <a:lnSpc>
                  <a:spcPts val="3000"/>
                </a:lnSpc>
              </a:pPr>
              <a:r>
                <a:rPr lang="en-US" sz="3200" dirty="0">
                  <a:solidFill>
                    <a:prstClr val="white"/>
                  </a:solidFill>
                </a:rPr>
                <a:t>Mission</a:t>
              </a:r>
            </a:p>
          </p:txBody>
        </p:sp>
      </p:grpSp>
      <p:grpSp>
        <p:nvGrpSpPr>
          <p:cNvPr id="65" name="Group 64">
            <a:extLst>
              <a:ext uri="{FF2B5EF4-FFF2-40B4-BE49-F238E27FC236}">
                <a16:creationId xmlns:a16="http://schemas.microsoft.com/office/drawing/2014/main" id="{85584397-3FEB-4CE0-9534-1F968B767740}"/>
              </a:ext>
            </a:extLst>
          </p:cNvPr>
          <p:cNvGrpSpPr/>
          <p:nvPr/>
        </p:nvGrpSpPr>
        <p:grpSpPr>
          <a:xfrm>
            <a:off x="3041138" y="1467874"/>
            <a:ext cx="3054097" cy="4618890"/>
            <a:chOff x="3054847" y="1498890"/>
            <a:chExt cx="3054097" cy="4618890"/>
          </a:xfrm>
        </p:grpSpPr>
        <p:grpSp>
          <p:nvGrpSpPr>
            <p:cNvPr id="53" name="Group 52">
              <a:extLst>
                <a:ext uri="{FF2B5EF4-FFF2-40B4-BE49-F238E27FC236}">
                  <a16:creationId xmlns:a16="http://schemas.microsoft.com/office/drawing/2014/main" id="{BA8380A9-8C82-4858-B070-42B9C18B7457}"/>
                </a:ext>
              </a:extLst>
            </p:cNvPr>
            <p:cNvGrpSpPr/>
            <p:nvPr/>
          </p:nvGrpSpPr>
          <p:grpSpPr>
            <a:xfrm>
              <a:off x="3054847" y="1498890"/>
              <a:ext cx="3054097" cy="4618890"/>
              <a:chOff x="3054847" y="1498890"/>
              <a:chExt cx="3054097" cy="4618890"/>
            </a:xfrm>
          </p:grpSpPr>
          <p:sp>
            <p:nvSpPr>
              <p:cNvPr id="35" name="Rectangle 34">
                <a:extLst>
                  <a:ext uri="{FF2B5EF4-FFF2-40B4-BE49-F238E27FC236}">
                    <a16:creationId xmlns:a16="http://schemas.microsoft.com/office/drawing/2014/main" id="{68D8233B-41A3-440F-961F-4B3447659EA0}"/>
                  </a:ext>
                </a:extLst>
              </p:cNvPr>
              <p:cNvSpPr/>
              <p:nvPr/>
            </p:nvSpPr>
            <p:spPr>
              <a:xfrm>
                <a:off x="3054847" y="4240061"/>
                <a:ext cx="3054097" cy="1877719"/>
              </a:xfrm>
              <a:prstGeom prst="rect">
                <a:avLst/>
              </a:prstGeom>
              <a:solidFill>
                <a:srgbClr val="6B89B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0" name="Picture 49">
                <a:extLst>
                  <a:ext uri="{FF2B5EF4-FFF2-40B4-BE49-F238E27FC236}">
                    <a16:creationId xmlns:a16="http://schemas.microsoft.com/office/drawing/2014/main" id="{4E176504-25B6-4100-BFFE-9B4CB0B2B400}"/>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079999" y="1498890"/>
                <a:ext cx="3004573" cy="2738292"/>
              </a:xfrm>
              <a:prstGeom prst="rect">
                <a:avLst/>
              </a:prstGeom>
              <a:ln w="28575">
                <a:solidFill>
                  <a:schemeClr val="bg1"/>
                </a:solidFill>
              </a:ln>
            </p:spPr>
          </p:pic>
          <p:sp>
            <p:nvSpPr>
              <p:cNvPr id="36" name="Oval 35">
                <a:extLst>
                  <a:ext uri="{FF2B5EF4-FFF2-40B4-BE49-F238E27FC236}">
                    <a16:creationId xmlns:a16="http://schemas.microsoft.com/office/drawing/2014/main" id="{D6631AD2-DFB7-406E-BF48-F21F36E401E6}"/>
                  </a:ext>
                </a:extLst>
              </p:cNvPr>
              <p:cNvSpPr/>
              <p:nvPr/>
            </p:nvSpPr>
            <p:spPr>
              <a:xfrm>
                <a:off x="4227800" y="3882001"/>
                <a:ext cx="723438" cy="723438"/>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prstClr val="white"/>
                    </a:solidFill>
                  </a:rPr>
                  <a:t>2</a:t>
                </a:r>
              </a:p>
            </p:txBody>
          </p:sp>
        </p:grpSp>
        <p:sp>
          <p:nvSpPr>
            <p:cNvPr id="58" name="TextBox 57">
              <a:extLst>
                <a:ext uri="{FF2B5EF4-FFF2-40B4-BE49-F238E27FC236}">
                  <a16:creationId xmlns:a16="http://schemas.microsoft.com/office/drawing/2014/main" id="{A35AB52B-0EF2-40FE-9128-DA48A5EE6991}"/>
                </a:ext>
              </a:extLst>
            </p:cNvPr>
            <p:cNvSpPr txBox="1"/>
            <p:nvPr/>
          </p:nvSpPr>
          <p:spPr>
            <a:xfrm>
              <a:off x="3651559" y="4901794"/>
              <a:ext cx="1752443" cy="489236"/>
            </a:xfrm>
            <a:prstGeom prst="rect">
              <a:avLst/>
            </a:prstGeom>
            <a:noFill/>
          </p:spPr>
          <p:txBody>
            <a:bodyPr wrap="square" rtlCol="0">
              <a:spAutoFit/>
            </a:bodyPr>
            <a:lstStyle/>
            <a:p>
              <a:pPr algn="ctr">
                <a:lnSpc>
                  <a:spcPts val="3000"/>
                </a:lnSpc>
              </a:pPr>
              <a:r>
                <a:rPr lang="en-US" sz="3200" dirty="0">
                  <a:solidFill>
                    <a:prstClr val="white"/>
                  </a:solidFill>
                </a:rPr>
                <a:t>Goals</a:t>
              </a:r>
            </a:p>
          </p:txBody>
        </p:sp>
      </p:grpSp>
      <p:grpSp>
        <p:nvGrpSpPr>
          <p:cNvPr id="63" name="Group 62">
            <a:extLst>
              <a:ext uri="{FF2B5EF4-FFF2-40B4-BE49-F238E27FC236}">
                <a16:creationId xmlns:a16="http://schemas.microsoft.com/office/drawing/2014/main" id="{831E81CF-F2FF-4795-8004-A08BF32FBDFA}"/>
              </a:ext>
            </a:extLst>
          </p:cNvPr>
          <p:cNvGrpSpPr/>
          <p:nvPr/>
        </p:nvGrpSpPr>
        <p:grpSpPr>
          <a:xfrm>
            <a:off x="5963571" y="1498890"/>
            <a:ext cx="3318949" cy="4587875"/>
            <a:chOff x="5963571" y="1498890"/>
            <a:chExt cx="3318949" cy="4587875"/>
          </a:xfrm>
        </p:grpSpPr>
        <p:grpSp>
          <p:nvGrpSpPr>
            <p:cNvPr id="56" name="Group 55">
              <a:extLst>
                <a:ext uri="{FF2B5EF4-FFF2-40B4-BE49-F238E27FC236}">
                  <a16:creationId xmlns:a16="http://schemas.microsoft.com/office/drawing/2014/main" id="{F78C89D4-766C-4689-A0A1-58F3125A411F}"/>
                </a:ext>
              </a:extLst>
            </p:cNvPr>
            <p:cNvGrpSpPr/>
            <p:nvPr/>
          </p:nvGrpSpPr>
          <p:grpSpPr>
            <a:xfrm>
              <a:off x="6106664" y="1498890"/>
              <a:ext cx="3054097" cy="4587875"/>
              <a:chOff x="6106664" y="1498890"/>
              <a:chExt cx="3054097" cy="4587875"/>
            </a:xfrm>
          </p:grpSpPr>
          <p:sp>
            <p:nvSpPr>
              <p:cNvPr id="39" name="Rectangle 38">
                <a:extLst>
                  <a:ext uri="{FF2B5EF4-FFF2-40B4-BE49-F238E27FC236}">
                    <a16:creationId xmlns:a16="http://schemas.microsoft.com/office/drawing/2014/main" id="{EBB2FC29-B4C2-45AE-92FD-FD115824DD3E}"/>
                  </a:ext>
                </a:extLst>
              </p:cNvPr>
              <p:cNvSpPr/>
              <p:nvPr/>
            </p:nvSpPr>
            <p:spPr>
              <a:xfrm>
                <a:off x="6106664" y="4215685"/>
                <a:ext cx="3054097" cy="1871080"/>
              </a:xfrm>
              <a:prstGeom prst="rect">
                <a:avLst/>
              </a:prstGeom>
              <a:solidFill>
                <a:srgbClr val="29466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5" name="Picture 54">
                <a:extLst>
                  <a:ext uri="{FF2B5EF4-FFF2-40B4-BE49-F238E27FC236}">
                    <a16:creationId xmlns:a16="http://schemas.microsoft.com/office/drawing/2014/main" id="{0EFDBC29-4097-4510-828D-C088DD3D3BBD}"/>
                  </a:ext>
                </a:extLst>
              </p:cNvPr>
              <p:cNvPicPr>
                <a:picLocks/>
              </p:cNvPicPr>
              <p:nvPr/>
            </p:nvPicPr>
            <p:blipFill rotWithShape="1">
              <a:blip r:embed="rId7">
                <a:extLst>
                  <a:ext uri="{28A0092B-C50C-407E-A947-70E740481C1C}">
                    <a14:useLocalDpi xmlns:a14="http://schemas.microsoft.com/office/drawing/2010/main" val="0"/>
                  </a:ext>
                </a:extLst>
              </a:blip>
              <a:srcRect l="19090"/>
              <a:stretch/>
            </p:blipFill>
            <p:spPr>
              <a:xfrm>
                <a:off x="6121138" y="1498890"/>
                <a:ext cx="3039611" cy="2707276"/>
              </a:xfrm>
              <a:prstGeom prst="rect">
                <a:avLst/>
              </a:prstGeom>
              <a:ln w="28575">
                <a:solidFill>
                  <a:schemeClr val="bg1"/>
                </a:solidFill>
              </a:ln>
            </p:spPr>
          </p:pic>
          <p:sp>
            <p:nvSpPr>
              <p:cNvPr id="40" name="Oval 39">
                <a:extLst>
                  <a:ext uri="{FF2B5EF4-FFF2-40B4-BE49-F238E27FC236}">
                    <a16:creationId xmlns:a16="http://schemas.microsoft.com/office/drawing/2014/main" id="{529A0CEA-2E0F-49EF-B3DF-7DFD9335E6C5}"/>
                  </a:ext>
                </a:extLst>
              </p:cNvPr>
              <p:cNvSpPr/>
              <p:nvPr/>
            </p:nvSpPr>
            <p:spPr>
              <a:xfrm>
                <a:off x="7272755" y="3863481"/>
                <a:ext cx="723438" cy="723438"/>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prstClr val="white"/>
                    </a:solidFill>
                  </a:rPr>
                  <a:t>3</a:t>
                </a:r>
              </a:p>
            </p:txBody>
          </p:sp>
        </p:grpSp>
        <p:sp>
          <p:nvSpPr>
            <p:cNvPr id="59" name="TextBox 58">
              <a:extLst>
                <a:ext uri="{FF2B5EF4-FFF2-40B4-BE49-F238E27FC236}">
                  <a16:creationId xmlns:a16="http://schemas.microsoft.com/office/drawing/2014/main" id="{2399C44C-49DA-4113-A897-58BF510E4773}"/>
                </a:ext>
              </a:extLst>
            </p:cNvPr>
            <p:cNvSpPr txBox="1"/>
            <p:nvPr/>
          </p:nvSpPr>
          <p:spPr>
            <a:xfrm>
              <a:off x="5963571" y="4980644"/>
              <a:ext cx="3318949" cy="489236"/>
            </a:xfrm>
            <a:prstGeom prst="rect">
              <a:avLst/>
            </a:prstGeom>
            <a:noFill/>
          </p:spPr>
          <p:txBody>
            <a:bodyPr wrap="square" rtlCol="0">
              <a:spAutoFit/>
            </a:bodyPr>
            <a:lstStyle/>
            <a:p>
              <a:pPr algn="ctr">
                <a:lnSpc>
                  <a:spcPts val="3000"/>
                </a:lnSpc>
              </a:pPr>
              <a:r>
                <a:rPr lang="en-US" sz="3200" dirty="0">
                  <a:solidFill>
                    <a:prstClr val="white"/>
                  </a:solidFill>
                </a:rPr>
                <a:t>Tactics</a:t>
              </a:r>
            </a:p>
          </p:txBody>
        </p:sp>
      </p:grpSp>
      <p:grpSp>
        <p:nvGrpSpPr>
          <p:cNvPr id="62" name="Group 61">
            <a:extLst>
              <a:ext uri="{FF2B5EF4-FFF2-40B4-BE49-F238E27FC236}">
                <a16:creationId xmlns:a16="http://schemas.microsoft.com/office/drawing/2014/main" id="{4185BFF3-EFFF-4490-BEBE-2D53CDDEA549}"/>
              </a:ext>
            </a:extLst>
          </p:cNvPr>
          <p:cNvGrpSpPr/>
          <p:nvPr/>
        </p:nvGrpSpPr>
        <p:grpSpPr>
          <a:xfrm>
            <a:off x="9005476" y="1480831"/>
            <a:ext cx="3318949" cy="4602951"/>
            <a:chOff x="9005476" y="1480831"/>
            <a:chExt cx="3318949" cy="4602951"/>
          </a:xfrm>
        </p:grpSpPr>
        <p:grpSp>
          <p:nvGrpSpPr>
            <p:cNvPr id="61" name="Group 60">
              <a:extLst>
                <a:ext uri="{FF2B5EF4-FFF2-40B4-BE49-F238E27FC236}">
                  <a16:creationId xmlns:a16="http://schemas.microsoft.com/office/drawing/2014/main" id="{1A1EA9BA-29F0-4DCD-9165-0D8A02F79EF3}"/>
                </a:ext>
              </a:extLst>
            </p:cNvPr>
            <p:cNvGrpSpPr/>
            <p:nvPr/>
          </p:nvGrpSpPr>
          <p:grpSpPr>
            <a:xfrm>
              <a:off x="9172190" y="1480831"/>
              <a:ext cx="3054097" cy="4602951"/>
              <a:chOff x="9172190" y="1480831"/>
              <a:chExt cx="3054097" cy="4602951"/>
            </a:xfrm>
          </p:grpSpPr>
          <p:pic>
            <p:nvPicPr>
              <p:cNvPr id="57" name="Picture 56" descr="A couple of people posing for the camera&#10;&#10;Description generated with very high confidence">
                <a:extLst>
                  <a:ext uri="{FF2B5EF4-FFF2-40B4-BE49-F238E27FC236}">
                    <a16:creationId xmlns:a16="http://schemas.microsoft.com/office/drawing/2014/main" id="{8337E491-C0A4-429A-9301-B2EC27B6E7AC}"/>
                  </a:ext>
                </a:extLst>
              </p:cNvPr>
              <p:cNvPicPr>
                <a:picLocks/>
              </p:cNvPicPr>
              <p:nvPr/>
            </p:nvPicPr>
            <p:blipFill rotWithShape="1">
              <a:blip r:embed="rId8">
                <a:extLst>
                  <a:ext uri="{28A0092B-C50C-407E-A947-70E740481C1C}">
                    <a14:useLocalDpi xmlns:a14="http://schemas.microsoft.com/office/drawing/2010/main" val="0"/>
                  </a:ext>
                </a:extLst>
              </a:blip>
              <a:srcRect l="2553" r="3802"/>
              <a:stretch/>
            </p:blipFill>
            <p:spPr>
              <a:xfrm>
                <a:off x="9198085" y="1480831"/>
                <a:ext cx="3026664" cy="2724912"/>
              </a:xfrm>
              <a:prstGeom prst="rect">
                <a:avLst/>
              </a:prstGeom>
              <a:ln w="28575">
                <a:solidFill>
                  <a:schemeClr val="bg1"/>
                </a:solidFill>
              </a:ln>
            </p:spPr>
          </p:pic>
          <p:sp>
            <p:nvSpPr>
              <p:cNvPr id="43" name="Rectangle 42">
                <a:extLst>
                  <a:ext uri="{FF2B5EF4-FFF2-40B4-BE49-F238E27FC236}">
                    <a16:creationId xmlns:a16="http://schemas.microsoft.com/office/drawing/2014/main" id="{A164E7F6-B9F1-478A-884F-F0EF0EF92924}"/>
                  </a:ext>
                </a:extLst>
              </p:cNvPr>
              <p:cNvSpPr/>
              <p:nvPr/>
            </p:nvSpPr>
            <p:spPr>
              <a:xfrm>
                <a:off x="9172190" y="4212703"/>
                <a:ext cx="3054097" cy="1871079"/>
              </a:xfrm>
              <a:prstGeom prst="rect">
                <a:avLst/>
              </a:prstGeom>
              <a:solidFill>
                <a:srgbClr val="9AADC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 name="Oval 43">
                <a:extLst>
                  <a:ext uri="{FF2B5EF4-FFF2-40B4-BE49-F238E27FC236}">
                    <a16:creationId xmlns:a16="http://schemas.microsoft.com/office/drawing/2014/main" id="{0F662B4B-0821-44E2-A02F-56636619CF8A}"/>
                  </a:ext>
                </a:extLst>
              </p:cNvPr>
              <p:cNvSpPr/>
              <p:nvPr/>
            </p:nvSpPr>
            <p:spPr>
              <a:xfrm>
                <a:off x="10307803" y="3882001"/>
                <a:ext cx="723438" cy="723438"/>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rPr>
                  <a:t>4</a:t>
                </a:r>
              </a:p>
            </p:txBody>
          </p:sp>
        </p:grpSp>
        <p:sp>
          <p:nvSpPr>
            <p:cNvPr id="60" name="TextBox 59">
              <a:extLst>
                <a:ext uri="{FF2B5EF4-FFF2-40B4-BE49-F238E27FC236}">
                  <a16:creationId xmlns:a16="http://schemas.microsoft.com/office/drawing/2014/main" id="{AC568E04-486E-459F-A174-4344BBC8CDB9}"/>
                </a:ext>
              </a:extLst>
            </p:cNvPr>
            <p:cNvSpPr txBox="1"/>
            <p:nvPr/>
          </p:nvSpPr>
          <p:spPr>
            <a:xfrm>
              <a:off x="9005476" y="4971125"/>
              <a:ext cx="3318949" cy="489236"/>
            </a:xfrm>
            <a:prstGeom prst="rect">
              <a:avLst/>
            </a:prstGeom>
            <a:noFill/>
          </p:spPr>
          <p:txBody>
            <a:bodyPr wrap="square" rtlCol="0">
              <a:spAutoFit/>
            </a:bodyPr>
            <a:lstStyle/>
            <a:p>
              <a:pPr algn="ctr">
                <a:lnSpc>
                  <a:spcPts val="3000"/>
                </a:lnSpc>
              </a:pPr>
              <a:r>
                <a:rPr lang="en-US" sz="3200" dirty="0">
                  <a:solidFill>
                    <a:prstClr val="white"/>
                  </a:solidFill>
                </a:rPr>
                <a:t>Evaluation</a:t>
              </a:r>
            </a:p>
          </p:txBody>
        </p:sp>
      </p:grpSp>
      <p:sp>
        <p:nvSpPr>
          <p:cNvPr id="32" name="TextBox 31">
            <a:extLst>
              <a:ext uri="{FF2B5EF4-FFF2-40B4-BE49-F238E27FC236}">
                <a16:creationId xmlns:a16="http://schemas.microsoft.com/office/drawing/2014/main" id="{F3A7FE90-AF43-451F-9916-9DFD0E174AA4}"/>
              </a:ext>
            </a:extLst>
          </p:cNvPr>
          <p:cNvSpPr txBox="1"/>
          <p:nvPr/>
        </p:nvSpPr>
        <p:spPr>
          <a:xfrm>
            <a:off x="478303" y="282527"/>
            <a:ext cx="7582486" cy="769441"/>
          </a:xfrm>
          <a:prstGeom prst="rect">
            <a:avLst/>
          </a:prstGeom>
          <a:noFill/>
        </p:spPr>
        <p:txBody>
          <a:bodyPr wrap="square" rtlCol="0">
            <a:spAutoFit/>
          </a:bodyPr>
          <a:lstStyle/>
          <a:p>
            <a:r>
              <a:rPr lang="en-US" sz="4400" b="1" dirty="0"/>
              <a:t>Service at your Lodge</a:t>
            </a:r>
          </a:p>
        </p:txBody>
      </p:sp>
    </p:spTree>
    <p:extLst>
      <p:ext uri="{BB962C8B-B14F-4D97-AF65-F5344CB8AC3E}">
        <p14:creationId xmlns:p14="http://schemas.microsoft.com/office/powerpoint/2010/main" val="165554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1000"/>
                                        <p:tgtEl>
                                          <p:spTgt spid="65"/>
                                        </p:tgtEl>
                                      </p:cBhvr>
                                    </p:animEffect>
                                    <p:anim calcmode="lin" valueType="num">
                                      <p:cBhvr>
                                        <p:cTn id="15" dur="1000" fill="hold"/>
                                        <p:tgtEl>
                                          <p:spTgt spid="65"/>
                                        </p:tgtEl>
                                        <p:attrNameLst>
                                          <p:attrName>ppt_x</p:attrName>
                                        </p:attrNameLst>
                                      </p:cBhvr>
                                      <p:tavLst>
                                        <p:tav tm="0">
                                          <p:val>
                                            <p:strVal val="#ppt_x"/>
                                          </p:val>
                                        </p:tav>
                                        <p:tav tm="100000">
                                          <p:val>
                                            <p:strVal val="#ppt_x"/>
                                          </p:val>
                                        </p:tav>
                                      </p:tavLst>
                                    </p:anim>
                                    <p:anim calcmode="lin" valueType="num">
                                      <p:cBhvr>
                                        <p:cTn id="1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1000"/>
                                        <p:tgtEl>
                                          <p:spTgt spid="63"/>
                                        </p:tgtEl>
                                      </p:cBhvr>
                                    </p:animEffect>
                                    <p:anim calcmode="lin" valueType="num">
                                      <p:cBhvr>
                                        <p:cTn id="22" dur="1000" fill="hold"/>
                                        <p:tgtEl>
                                          <p:spTgt spid="63"/>
                                        </p:tgtEl>
                                        <p:attrNameLst>
                                          <p:attrName>ppt_x</p:attrName>
                                        </p:attrNameLst>
                                      </p:cBhvr>
                                      <p:tavLst>
                                        <p:tav tm="0">
                                          <p:val>
                                            <p:strVal val="#ppt_x"/>
                                          </p:val>
                                        </p:tav>
                                        <p:tav tm="100000">
                                          <p:val>
                                            <p:strVal val="#ppt_x"/>
                                          </p:val>
                                        </p:tav>
                                      </p:tavLst>
                                    </p:anim>
                                    <p:anim calcmode="lin" valueType="num">
                                      <p:cBhvr>
                                        <p:cTn id="2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1000"/>
                                        <p:tgtEl>
                                          <p:spTgt spid="62"/>
                                        </p:tgtEl>
                                      </p:cBhvr>
                                    </p:animEffect>
                                    <p:anim calcmode="lin" valueType="num">
                                      <p:cBhvr>
                                        <p:cTn id="29" dur="1000" fill="hold"/>
                                        <p:tgtEl>
                                          <p:spTgt spid="62"/>
                                        </p:tgtEl>
                                        <p:attrNameLst>
                                          <p:attrName>ppt_x</p:attrName>
                                        </p:attrNameLst>
                                      </p:cBhvr>
                                      <p:tavLst>
                                        <p:tav tm="0">
                                          <p:val>
                                            <p:strVal val="#ppt_x"/>
                                          </p:val>
                                        </p:tav>
                                        <p:tav tm="100000">
                                          <p:val>
                                            <p:strVal val="#ppt_x"/>
                                          </p:val>
                                        </p:tav>
                                      </p:tavLst>
                                    </p:anim>
                                    <p:anim calcmode="lin" valueType="num">
                                      <p:cBhvr>
                                        <p:cTn id="3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25B14-5BB7-4D51-9693-F08F4142176C}"/>
              </a:ext>
            </a:extLst>
          </p:cNvPr>
          <p:cNvSpPr txBox="1"/>
          <p:nvPr/>
        </p:nvSpPr>
        <p:spPr>
          <a:xfrm>
            <a:off x="478303" y="282527"/>
            <a:ext cx="7582486" cy="769441"/>
          </a:xfrm>
          <a:prstGeom prst="rect">
            <a:avLst/>
          </a:prstGeom>
          <a:noFill/>
        </p:spPr>
        <p:txBody>
          <a:bodyPr wrap="square" rtlCol="0">
            <a:spAutoFit/>
          </a:bodyPr>
          <a:lstStyle/>
          <a:p>
            <a:r>
              <a:rPr lang="en-US" sz="4400" b="1" dirty="0"/>
              <a:t>Our Mission </a:t>
            </a:r>
          </a:p>
        </p:txBody>
      </p:sp>
      <p:pic>
        <p:nvPicPr>
          <p:cNvPr id="3" name="Picture 2">
            <a:extLst>
              <a:ext uri="{FF2B5EF4-FFF2-40B4-BE49-F238E27FC236}">
                <a16:creationId xmlns:a16="http://schemas.microsoft.com/office/drawing/2014/main" id="{CB473919-9080-4531-A613-178BD39C9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112" y="192366"/>
            <a:ext cx="2244309" cy="478786"/>
          </a:xfrm>
          <a:prstGeom prst="rect">
            <a:avLst/>
          </a:prstGeom>
        </p:spPr>
      </p:pic>
      <p:pic>
        <p:nvPicPr>
          <p:cNvPr id="4" name="Picture 3">
            <a:extLst>
              <a:ext uri="{FF2B5EF4-FFF2-40B4-BE49-F238E27FC236}">
                <a16:creationId xmlns:a16="http://schemas.microsoft.com/office/drawing/2014/main" id="{2CE4D28A-5FCC-4D74-9766-CBA716D2A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74" y="6665634"/>
            <a:ext cx="13527553" cy="213176"/>
          </a:xfrm>
          <a:prstGeom prst="rect">
            <a:avLst/>
          </a:prstGeom>
        </p:spPr>
      </p:pic>
      <p:sp>
        <p:nvSpPr>
          <p:cNvPr id="5" name="Rectangle 4">
            <a:extLst>
              <a:ext uri="{FF2B5EF4-FFF2-40B4-BE49-F238E27FC236}">
                <a16:creationId xmlns:a16="http://schemas.microsoft.com/office/drawing/2014/main" id="{F40E1D54-EE93-4EF8-9883-4D2FA72A9DFA}"/>
              </a:ext>
            </a:extLst>
          </p:cNvPr>
          <p:cNvSpPr/>
          <p:nvPr/>
        </p:nvSpPr>
        <p:spPr>
          <a:xfrm>
            <a:off x="573143" y="2852508"/>
            <a:ext cx="5583268" cy="461665"/>
          </a:xfrm>
          <a:prstGeom prst="rect">
            <a:avLst/>
          </a:prstGeom>
        </p:spPr>
        <p:txBody>
          <a:bodyPr wrap="square">
            <a:spAutoFit/>
          </a:bodyPr>
          <a:lstStyle/>
          <a:p>
            <a:pPr fontAlgn="base"/>
            <a:endParaRPr lang="en-US" sz="2400" b="0" i="1" dirty="0">
              <a:effectLst/>
            </a:endParaRPr>
          </a:p>
        </p:txBody>
      </p:sp>
      <p:sp>
        <p:nvSpPr>
          <p:cNvPr id="12" name="Freeform: Shape 11">
            <a:extLst>
              <a:ext uri="{FF2B5EF4-FFF2-40B4-BE49-F238E27FC236}">
                <a16:creationId xmlns:a16="http://schemas.microsoft.com/office/drawing/2014/main" id="{CD7F4665-0190-4850-A8E5-340E6445CB10}"/>
              </a:ext>
            </a:extLst>
          </p:cNvPr>
          <p:cNvSpPr/>
          <p:nvPr/>
        </p:nvSpPr>
        <p:spPr>
          <a:xfrm flipH="1">
            <a:off x="-109814" y="3790295"/>
            <a:ext cx="3483113" cy="1769794"/>
          </a:xfrm>
          <a:custGeom>
            <a:avLst/>
            <a:gdLst>
              <a:gd name="connsiteX0" fmla="*/ 0 w 2006902"/>
              <a:gd name="connsiteY0" fmla="*/ 0 h 1034808"/>
              <a:gd name="connsiteX1" fmla="*/ 2006902 w 2006902"/>
              <a:gd name="connsiteY1" fmla="*/ 0 h 1034808"/>
              <a:gd name="connsiteX2" fmla="*/ 2006902 w 2006902"/>
              <a:gd name="connsiteY2" fmla="*/ 1034808 h 1034808"/>
              <a:gd name="connsiteX3" fmla="*/ 0 w 2006902"/>
              <a:gd name="connsiteY3" fmla="*/ 1034808 h 1034808"/>
              <a:gd name="connsiteX4" fmla="*/ 0 w 2006902"/>
              <a:gd name="connsiteY4" fmla="*/ 0 h 1034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902" h="1034808">
                <a:moveTo>
                  <a:pt x="0" y="0"/>
                </a:moveTo>
                <a:lnTo>
                  <a:pt x="2006902" y="0"/>
                </a:lnTo>
                <a:lnTo>
                  <a:pt x="2006902" y="1034808"/>
                </a:lnTo>
                <a:lnTo>
                  <a:pt x="0" y="103480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a:p>
        </p:txBody>
      </p:sp>
      <p:sp>
        <p:nvSpPr>
          <p:cNvPr id="28" name="Oval 27">
            <a:extLst>
              <a:ext uri="{FF2B5EF4-FFF2-40B4-BE49-F238E27FC236}">
                <a16:creationId xmlns:a16="http://schemas.microsoft.com/office/drawing/2014/main" id="{EFC5684C-64B3-4C56-A904-B76A9C90B44A}"/>
              </a:ext>
            </a:extLst>
          </p:cNvPr>
          <p:cNvSpPr/>
          <p:nvPr/>
        </p:nvSpPr>
        <p:spPr>
          <a:xfrm>
            <a:off x="6881039" y="1221996"/>
            <a:ext cx="5230409" cy="513659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91F6DF58-D7C1-4D83-BBB9-0AE8B6E2B1CD}"/>
              </a:ext>
            </a:extLst>
          </p:cNvPr>
          <p:cNvGrpSpPr/>
          <p:nvPr/>
        </p:nvGrpSpPr>
        <p:grpSpPr>
          <a:xfrm>
            <a:off x="573143" y="1108776"/>
            <a:ext cx="6928616" cy="3202497"/>
            <a:chOff x="6096000" y="1108776"/>
            <a:chExt cx="6928616" cy="3202497"/>
          </a:xfrm>
        </p:grpSpPr>
        <p:sp>
          <p:nvSpPr>
            <p:cNvPr id="22" name="Rectangle 21">
              <a:extLst>
                <a:ext uri="{FF2B5EF4-FFF2-40B4-BE49-F238E27FC236}">
                  <a16:creationId xmlns:a16="http://schemas.microsoft.com/office/drawing/2014/main" id="{DC22D516-A706-43FE-8806-61CD6A971648}"/>
                </a:ext>
              </a:extLst>
            </p:cNvPr>
            <p:cNvSpPr/>
            <p:nvPr/>
          </p:nvSpPr>
          <p:spPr>
            <a:xfrm>
              <a:off x="7639809" y="2095282"/>
              <a:ext cx="5384807" cy="2215991"/>
            </a:xfrm>
            <a:prstGeom prst="rect">
              <a:avLst/>
            </a:prstGeom>
          </p:spPr>
          <p:txBody>
            <a:bodyPr wrap="none">
              <a:spAutoFit/>
            </a:bodyPr>
            <a:lstStyle/>
            <a:p>
              <a:r>
                <a:rPr lang="en-US" sz="13800" dirty="0">
                  <a:solidFill>
                    <a:srgbClr val="FC4236"/>
                  </a:solidFill>
                  <a:latin typeface="Rage Italic" panose="03070502040507070304" pitchFamily="66" charset="0"/>
                </a:rPr>
                <a:t>Mission</a:t>
              </a:r>
            </a:p>
          </p:txBody>
        </p:sp>
        <p:sp>
          <p:nvSpPr>
            <p:cNvPr id="21" name="Rectangle 20">
              <a:extLst>
                <a:ext uri="{FF2B5EF4-FFF2-40B4-BE49-F238E27FC236}">
                  <a16:creationId xmlns:a16="http://schemas.microsoft.com/office/drawing/2014/main" id="{8F2E6F7E-A06C-4495-9FEA-D3DF0AC82380}"/>
                </a:ext>
              </a:extLst>
            </p:cNvPr>
            <p:cNvSpPr/>
            <p:nvPr/>
          </p:nvSpPr>
          <p:spPr>
            <a:xfrm>
              <a:off x="6096000" y="1108776"/>
              <a:ext cx="184731" cy="769441"/>
            </a:xfrm>
            <a:prstGeom prst="rect">
              <a:avLst/>
            </a:prstGeom>
          </p:spPr>
          <p:txBody>
            <a:bodyPr wrap="none">
              <a:spAutoFit/>
            </a:bodyPr>
            <a:lstStyle/>
            <a:p>
              <a:pPr fontAlgn="base"/>
              <a:endParaRPr lang="en-US" sz="4400" b="1" cap="all" dirty="0">
                <a:solidFill>
                  <a:srgbClr val="FC4236"/>
                </a:solidFill>
              </a:endParaRPr>
            </a:p>
          </p:txBody>
        </p:sp>
      </p:grpSp>
      <p:pic>
        <p:nvPicPr>
          <p:cNvPr id="30" name="Picture 29">
            <a:extLst>
              <a:ext uri="{FF2B5EF4-FFF2-40B4-BE49-F238E27FC236}">
                <a16:creationId xmlns:a16="http://schemas.microsoft.com/office/drawing/2014/main" id="{CFB1F0A5-0140-4CFF-B6B0-2DCEEE1390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582" y="1142059"/>
            <a:ext cx="4565526" cy="1617070"/>
          </a:xfrm>
          <a:prstGeom prst="rect">
            <a:avLst/>
          </a:prstGeom>
        </p:spPr>
      </p:pic>
      <p:sp>
        <p:nvSpPr>
          <p:cNvPr id="31" name="Rectangle 30">
            <a:extLst>
              <a:ext uri="{FF2B5EF4-FFF2-40B4-BE49-F238E27FC236}">
                <a16:creationId xmlns:a16="http://schemas.microsoft.com/office/drawing/2014/main" id="{843B7973-6E3A-4FF1-B9D6-843E75B6FC03}"/>
              </a:ext>
            </a:extLst>
          </p:cNvPr>
          <p:cNvSpPr/>
          <p:nvPr/>
        </p:nvSpPr>
        <p:spPr>
          <a:xfrm>
            <a:off x="478303" y="3799147"/>
            <a:ext cx="6096000" cy="2677656"/>
          </a:xfrm>
          <a:prstGeom prst="rect">
            <a:avLst/>
          </a:prstGeom>
        </p:spPr>
        <p:txBody>
          <a:bodyPr>
            <a:spAutoFit/>
          </a:bodyPr>
          <a:lstStyle/>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Promote and to preserve the heritage and culture of Norway</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Celebrate our relationship with other Nordic Countries</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Provide quality insurance and financial products to our members.</a:t>
            </a:r>
            <a:endParaRPr lang="en-US" sz="2800" dirty="0"/>
          </a:p>
        </p:txBody>
      </p:sp>
    </p:spTree>
    <p:extLst>
      <p:ext uri="{BB962C8B-B14F-4D97-AF65-F5344CB8AC3E}">
        <p14:creationId xmlns:p14="http://schemas.microsoft.com/office/powerpoint/2010/main" val="141832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25B14-5BB7-4D51-9693-F08F4142176C}"/>
              </a:ext>
            </a:extLst>
          </p:cNvPr>
          <p:cNvSpPr txBox="1"/>
          <p:nvPr/>
        </p:nvSpPr>
        <p:spPr>
          <a:xfrm>
            <a:off x="478303" y="282527"/>
            <a:ext cx="7582486" cy="769441"/>
          </a:xfrm>
          <a:prstGeom prst="rect">
            <a:avLst/>
          </a:prstGeom>
          <a:noFill/>
        </p:spPr>
        <p:txBody>
          <a:bodyPr wrap="square" rtlCol="0" anchor="t">
            <a:spAutoFit/>
          </a:bodyPr>
          <a:lstStyle/>
          <a:p>
            <a:r>
              <a:rPr lang="en-US" sz="4400" b="1" dirty="0"/>
              <a:t>Using Your Mission</a:t>
            </a:r>
          </a:p>
        </p:txBody>
      </p:sp>
      <p:pic>
        <p:nvPicPr>
          <p:cNvPr id="3" name="Picture 2">
            <a:extLst>
              <a:ext uri="{FF2B5EF4-FFF2-40B4-BE49-F238E27FC236}">
                <a16:creationId xmlns:a16="http://schemas.microsoft.com/office/drawing/2014/main" id="{CB473919-9080-4531-A613-178BD39C9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112" y="192366"/>
            <a:ext cx="2244309" cy="478786"/>
          </a:xfrm>
          <a:prstGeom prst="rect">
            <a:avLst/>
          </a:prstGeom>
        </p:spPr>
      </p:pic>
      <p:pic>
        <p:nvPicPr>
          <p:cNvPr id="4" name="Picture 3" descr="CUFstripedelement.png">
            <a:extLst>
              <a:ext uri="{FF2B5EF4-FFF2-40B4-BE49-F238E27FC236}">
                <a16:creationId xmlns:a16="http://schemas.microsoft.com/office/drawing/2014/main" id="{2CE4D28A-5FCC-4D74-9766-CBA716D2A597}"/>
              </a:ext>
            </a:extLst>
          </p:cNvPr>
          <p:cNvPicPr>
            <a:picLocks noChangeAspect="1"/>
          </p:cNvPicPr>
          <p:nvPr/>
        </p:nvPicPr>
        <p:blipFill>
          <a:blip r:embed="rId4" cstate="print"/>
          <a:stretch>
            <a:fillRect/>
          </a:stretch>
        </p:blipFill>
        <p:spPr>
          <a:xfrm>
            <a:off x="-788794" y="6665634"/>
            <a:ext cx="13541994" cy="213176"/>
          </a:xfrm>
          <a:prstGeom prst="rect">
            <a:avLst/>
          </a:prstGeom>
        </p:spPr>
      </p:pic>
      <p:sp>
        <p:nvSpPr>
          <p:cNvPr id="42" name="Rectangle 41">
            <a:extLst>
              <a:ext uri="{FF2B5EF4-FFF2-40B4-BE49-F238E27FC236}">
                <a16:creationId xmlns:a16="http://schemas.microsoft.com/office/drawing/2014/main" id="{A23DD19A-EC21-42FE-AD9F-06C4E060298F}"/>
              </a:ext>
            </a:extLst>
          </p:cNvPr>
          <p:cNvSpPr/>
          <p:nvPr/>
        </p:nvSpPr>
        <p:spPr>
          <a:xfrm rot="16200000">
            <a:off x="5371520" y="3568125"/>
            <a:ext cx="1441253" cy="3645200"/>
          </a:xfrm>
          <a:prstGeom prst="rect">
            <a:avLst/>
          </a:prstGeom>
          <a:solidFill>
            <a:srgbClr val="902F2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a:solidFill>
                  <a:prstClr val="white"/>
                </a:solidFill>
              </a:rPr>
              <a:t>Mission-based Events</a:t>
            </a:r>
          </a:p>
        </p:txBody>
      </p:sp>
      <p:sp>
        <p:nvSpPr>
          <p:cNvPr id="44" name="Rectangle 43">
            <a:extLst>
              <a:ext uri="{FF2B5EF4-FFF2-40B4-BE49-F238E27FC236}">
                <a16:creationId xmlns:a16="http://schemas.microsoft.com/office/drawing/2014/main" id="{3EFDAFEA-0697-4B0C-BB82-FD39DE2BADBB}"/>
              </a:ext>
            </a:extLst>
          </p:cNvPr>
          <p:cNvSpPr/>
          <p:nvPr/>
        </p:nvSpPr>
        <p:spPr>
          <a:xfrm rot="16200000">
            <a:off x="5371520" y="1959010"/>
            <a:ext cx="1441253" cy="3645200"/>
          </a:xfrm>
          <a:prstGeom prst="rect">
            <a:avLst/>
          </a:prstGeom>
          <a:solidFill>
            <a:srgbClr val="FC423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a:solidFill>
                  <a:prstClr val="white"/>
                </a:solidFill>
              </a:rPr>
              <a:t>Community Contacts</a:t>
            </a:r>
          </a:p>
        </p:txBody>
      </p:sp>
      <p:sp>
        <p:nvSpPr>
          <p:cNvPr id="46" name="Rectangle 45">
            <a:extLst>
              <a:ext uri="{FF2B5EF4-FFF2-40B4-BE49-F238E27FC236}">
                <a16:creationId xmlns:a16="http://schemas.microsoft.com/office/drawing/2014/main" id="{33FDC8A2-F51B-4F9F-A819-3E98848247F9}"/>
              </a:ext>
            </a:extLst>
          </p:cNvPr>
          <p:cNvSpPr/>
          <p:nvPr/>
        </p:nvSpPr>
        <p:spPr>
          <a:xfrm rot="16200000">
            <a:off x="5378557" y="362118"/>
            <a:ext cx="1434884" cy="3645200"/>
          </a:xfrm>
          <a:prstGeom prst="rect">
            <a:avLst/>
          </a:prstGeom>
          <a:solidFill>
            <a:srgbClr val="FD847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prstClr val="white"/>
                </a:solidFill>
              </a:rPr>
              <a:t>Lodge Contacts</a:t>
            </a:r>
          </a:p>
        </p:txBody>
      </p:sp>
      <p:grpSp>
        <p:nvGrpSpPr>
          <p:cNvPr id="68" name="Group 67">
            <a:extLst>
              <a:ext uri="{FF2B5EF4-FFF2-40B4-BE49-F238E27FC236}">
                <a16:creationId xmlns:a16="http://schemas.microsoft.com/office/drawing/2014/main" id="{5C0C12A4-B00F-4CBC-A233-0405BB05ADB5}"/>
              </a:ext>
            </a:extLst>
          </p:cNvPr>
          <p:cNvGrpSpPr/>
          <p:nvPr/>
        </p:nvGrpSpPr>
        <p:grpSpPr>
          <a:xfrm>
            <a:off x="3756119" y="2183511"/>
            <a:ext cx="400340" cy="121764"/>
            <a:chOff x="3748850" y="1807106"/>
            <a:chExt cx="400340" cy="121764"/>
          </a:xfrm>
        </p:grpSpPr>
        <p:cxnSp>
          <p:nvCxnSpPr>
            <p:cNvPr id="51" name="Straight Connector 50">
              <a:extLst>
                <a:ext uri="{FF2B5EF4-FFF2-40B4-BE49-F238E27FC236}">
                  <a16:creationId xmlns:a16="http://schemas.microsoft.com/office/drawing/2014/main" id="{3821E028-DDD7-47FC-BC1B-20D6ECC7DBFA}"/>
                </a:ext>
              </a:extLst>
            </p:cNvPr>
            <p:cNvCxnSpPr>
              <a:cxnSpLocks/>
            </p:cNvCxnSpPr>
            <p:nvPr/>
          </p:nvCxnSpPr>
          <p:spPr>
            <a:xfrm rot="5400000">
              <a:off x="3989170" y="1709056"/>
              <a:ext cx="0" cy="3200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22E989B3-0187-4A8D-BE87-8CE22DDC6454}"/>
                </a:ext>
              </a:extLst>
            </p:cNvPr>
            <p:cNvSpPr>
              <a:spLocks noChangeAspect="1"/>
            </p:cNvSpPr>
            <p:nvPr/>
          </p:nvSpPr>
          <p:spPr>
            <a:xfrm rot="5400000">
              <a:off x="3748850" y="1807106"/>
              <a:ext cx="121764" cy="12176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61">
            <a:extLst>
              <a:ext uri="{FF2B5EF4-FFF2-40B4-BE49-F238E27FC236}">
                <a16:creationId xmlns:a16="http://schemas.microsoft.com/office/drawing/2014/main" id="{BE06048C-2E8F-499F-A988-C23C32FA2117}"/>
              </a:ext>
            </a:extLst>
          </p:cNvPr>
          <p:cNvSpPr/>
          <p:nvPr/>
        </p:nvSpPr>
        <p:spPr>
          <a:xfrm>
            <a:off x="-15831" y="1565165"/>
            <a:ext cx="3731800" cy="1295868"/>
          </a:xfrm>
          <a:prstGeom prst="rect">
            <a:avLst/>
          </a:prstGeom>
        </p:spPr>
        <p:txBody>
          <a:bodyPr wrap="square">
            <a:spAutoFit/>
          </a:bodyPr>
          <a:lstStyle/>
          <a:p>
            <a:pPr algn="r">
              <a:lnSpc>
                <a:spcPct val="150000"/>
              </a:lnSpc>
            </a:pPr>
            <a:r>
              <a:rPr lang="en-US" dirty="0">
                <a:solidFill>
                  <a:srgbClr val="3F3F3F"/>
                </a:solidFill>
              </a:rPr>
              <a:t>Who are the contacts in your lodge? </a:t>
            </a:r>
          </a:p>
          <a:p>
            <a:pPr algn="r">
              <a:lnSpc>
                <a:spcPct val="150000"/>
              </a:lnSpc>
            </a:pPr>
            <a:r>
              <a:rPr lang="en-US" dirty="0">
                <a:solidFill>
                  <a:srgbClr val="3F3F3F"/>
                </a:solidFill>
              </a:rPr>
              <a:t>What groups could use your support? </a:t>
            </a:r>
          </a:p>
          <a:p>
            <a:pPr algn="r">
              <a:lnSpc>
                <a:spcPct val="150000"/>
              </a:lnSpc>
            </a:pPr>
            <a:r>
              <a:rPr lang="en-US" dirty="0">
                <a:solidFill>
                  <a:srgbClr val="3F3F3F"/>
                </a:solidFill>
              </a:rPr>
              <a:t>What are their needs? </a:t>
            </a:r>
          </a:p>
        </p:txBody>
      </p:sp>
      <p:sp>
        <p:nvSpPr>
          <p:cNvPr id="64" name="Rectangle 63">
            <a:extLst>
              <a:ext uri="{FF2B5EF4-FFF2-40B4-BE49-F238E27FC236}">
                <a16:creationId xmlns:a16="http://schemas.microsoft.com/office/drawing/2014/main" id="{70DC6504-1E7E-43E7-85BF-89B566EE6344}"/>
              </a:ext>
            </a:extLst>
          </p:cNvPr>
          <p:cNvSpPr/>
          <p:nvPr/>
        </p:nvSpPr>
        <p:spPr>
          <a:xfrm>
            <a:off x="-23100" y="4801021"/>
            <a:ext cx="3607591" cy="1295868"/>
          </a:xfrm>
          <a:prstGeom prst="rect">
            <a:avLst/>
          </a:prstGeom>
        </p:spPr>
        <p:txBody>
          <a:bodyPr wrap="square">
            <a:spAutoFit/>
          </a:bodyPr>
          <a:lstStyle/>
          <a:p>
            <a:pPr algn="r">
              <a:lnSpc>
                <a:spcPct val="150000"/>
              </a:lnSpc>
            </a:pPr>
            <a:r>
              <a:rPr lang="en-US" dirty="0">
                <a:solidFill>
                  <a:srgbClr val="3F3F3F"/>
                </a:solidFill>
              </a:rPr>
              <a:t>What aligns with your mission?</a:t>
            </a:r>
            <a:br>
              <a:rPr lang="en-US" dirty="0">
                <a:solidFill>
                  <a:srgbClr val="3F3F3F"/>
                </a:solidFill>
              </a:rPr>
            </a:br>
            <a:r>
              <a:rPr lang="en-US" dirty="0">
                <a:solidFill>
                  <a:srgbClr val="3F3F3F"/>
                </a:solidFill>
              </a:rPr>
              <a:t>Can you reach goals for the year?</a:t>
            </a:r>
          </a:p>
          <a:p>
            <a:pPr algn="r">
              <a:lnSpc>
                <a:spcPct val="150000"/>
              </a:lnSpc>
            </a:pPr>
            <a:r>
              <a:rPr lang="en-US" dirty="0">
                <a:solidFill>
                  <a:srgbClr val="3F3F3F"/>
                </a:solidFill>
              </a:rPr>
              <a:t>Meeting the needs of your contacts?</a:t>
            </a:r>
          </a:p>
        </p:txBody>
      </p:sp>
      <p:sp>
        <p:nvSpPr>
          <p:cNvPr id="65" name="Rectangle 64">
            <a:extLst>
              <a:ext uri="{FF2B5EF4-FFF2-40B4-BE49-F238E27FC236}">
                <a16:creationId xmlns:a16="http://schemas.microsoft.com/office/drawing/2014/main" id="{2E15623F-5724-46B9-8386-D01E995A5CEF}"/>
              </a:ext>
            </a:extLst>
          </p:cNvPr>
          <p:cNvSpPr/>
          <p:nvPr/>
        </p:nvSpPr>
        <p:spPr>
          <a:xfrm>
            <a:off x="8523019" y="3138758"/>
            <a:ext cx="3731800" cy="1295868"/>
          </a:xfrm>
          <a:prstGeom prst="rect">
            <a:avLst/>
          </a:prstGeom>
        </p:spPr>
        <p:txBody>
          <a:bodyPr wrap="square">
            <a:spAutoFit/>
          </a:bodyPr>
          <a:lstStyle/>
          <a:p>
            <a:pPr>
              <a:lnSpc>
                <a:spcPct val="150000"/>
              </a:lnSpc>
            </a:pPr>
            <a:r>
              <a:rPr lang="en-US" dirty="0">
                <a:solidFill>
                  <a:srgbClr val="3F3F3F"/>
                </a:solidFill>
              </a:rPr>
              <a:t>Who knows community needs?</a:t>
            </a:r>
          </a:p>
          <a:p>
            <a:pPr>
              <a:lnSpc>
                <a:spcPct val="150000"/>
              </a:lnSpc>
            </a:pPr>
            <a:r>
              <a:rPr lang="en-US" dirty="0">
                <a:solidFill>
                  <a:srgbClr val="3F3F3F"/>
                </a:solidFill>
              </a:rPr>
              <a:t>How can you help beyond the lodge?</a:t>
            </a:r>
          </a:p>
          <a:p>
            <a:pPr>
              <a:lnSpc>
                <a:spcPct val="150000"/>
              </a:lnSpc>
            </a:pPr>
            <a:r>
              <a:rPr lang="en-US" dirty="0">
                <a:solidFill>
                  <a:srgbClr val="3F3F3F"/>
                </a:solidFill>
              </a:rPr>
              <a:t>Can you engage other communities?</a:t>
            </a:r>
          </a:p>
        </p:txBody>
      </p:sp>
      <p:grpSp>
        <p:nvGrpSpPr>
          <p:cNvPr id="69" name="Group 68">
            <a:extLst>
              <a:ext uri="{FF2B5EF4-FFF2-40B4-BE49-F238E27FC236}">
                <a16:creationId xmlns:a16="http://schemas.microsoft.com/office/drawing/2014/main" id="{11100552-DB83-4440-91D2-65750FB7054C}"/>
              </a:ext>
            </a:extLst>
          </p:cNvPr>
          <p:cNvGrpSpPr/>
          <p:nvPr/>
        </p:nvGrpSpPr>
        <p:grpSpPr>
          <a:xfrm rot="10800000">
            <a:off x="8060789" y="3726899"/>
            <a:ext cx="400340" cy="121764"/>
            <a:chOff x="3748850" y="1807106"/>
            <a:chExt cx="400340" cy="121764"/>
          </a:xfrm>
        </p:grpSpPr>
        <p:cxnSp>
          <p:nvCxnSpPr>
            <p:cNvPr id="70" name="Straight Connector 69">
              <a:extLst>
                <a:ext uri="{FF2B5EF4-FFF2-40B4-BE49-F238E27FC236}">
                  <a16:creationId xmlns:a16="http://schemas.microsoft.com/office/drawing/2014/main" id="{6BAAC0EC-09CF-4EB2-AFE9-0CAA90DBE01F}"/>
                </a:ext>
              </a:extLst>
            </p:cNvPr>
            <p:cNvCxnSpPr>
              <a:cxnSpLocks/>
            </p:cNvCxnSpPr>
            <p:nvPr/>
          </p:nvCxnSpPr>
          <p:spPr>
            <a:xfrm rot="5400000">
              <a:off x="3989170" y="1709056"/>
              <a:ext cx="0" cy="3200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B8FD85E4-F2F7-4960-B7FE-827F4FB375FD}"/>
                </a:ext>
              </a:extLst>
            </p:cNvPr>
            <p:cNvSpPr>
              <a:spLocks noChangeAspect="1"/>
            </p:cNvSpPr>
            <p:nvPr/>
          </p:nvSpPr>
          <p:spPr>
            <a:xfrm rot="5400000">
              <a:off x="3748850" y="1807106"/>
              <a:ext cx="121764" cy="12176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C2AD32DD-D70F-4C1C-A447-FB1A3EE79C7D}"/>
              </a:ext>
            </a:extLst>
          </p:cNvPr>
          <p:cNvGrpSpPr/>
          <p:nvPr/>
        </p:nvGrpSpPr>
        <p:grpSpPr>
          <a:xfrm>
            <a:off x="3715969" y="5390573"/>
            <a:ext cx="400340" cy="121764"/>
            <a:chOff x="3748850" y="1807106"/>
            <a:chExt cx="400340" cy="121764"/>
          </a:xfrm>
        </p:grpSpPr>
        <p:cxnSp>
          <p:nvCxnSpPr>
            <p:cNvPr id="73" name="Straight Connector 72">
              <a:extLst>
                <a:ext uri="{FF2B5EF4-FFF2-40B4-BE49-F238E27FC236}">
                  <a16:creationId xmlns:a16="http://schemas.microsoft.com/office/drawing/2014/main" id="{A2E62623-3DA0-43F2-9ED1-4983BF151AEF}"/>
                </a:ext>
              </a:extLst>
            </p:cNvPr>
            <p:cNvCxnSpPr>
              <a:cxnSpLocks/>
            </p:cNvCxnSpPr>
            <p:nvPr/>
          </p:nvCxnSpPr>
          <p:spPr>
            <a:xfrm rot="5400000">
              <a:off x="3989170" y="1709056"/>
              <a:ext cx="0" cy="3200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68C5D126-DC28-4A6F-A2F7-00B11D457ED6}"/>
                </a:ext>
              </a:extLst>
            </p:cNvPr>
            <p:cNvSpPr>
              <a:spLocks noChangeAspect="1"/>
            </p:cNvSpPr>
            <p:nvPr/>
          </p:nvSpPr>
          <p:spPr>
            <a:xfrm rot="5400000">
              <a:off x="3748850" y="1807106"/>
              <a:ext cx="121764" cy="12176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C47E1931-9D1B-434C-8ADF-623768947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74" y="6665634"/>
            <a:ext cx="13527553" cy="213176"/>
          </a:xfrm>
          <a:prstGeom prst="rect">
            <a:avLst/>
          </a:prstGeom>
        </p:spPr>
      </p:pic>
    </p:spTree>
    <p:extLst>
      <p:ext uri="{BB962C8B-B14F-4D97-AF65-F5344CB8AC3E}">
        <p14:creationId xmlns:p14="http://schemas.microsoft.com/office/powerpoint/2010/main" val="24942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25B14-5BB7-4D51-9693-F08F4142176C}"/>
              </a:ext>
            </a:extLst>
          </p:cNvPr>
          <p:cNvSpPr txBox="1"/>
          <p:nvPr/>
        </p:nvSpPr>
        <p:spPr>
          <a:xfrm>
            <a:off x="478303" y="282527"/>
            <a:ext cx="7582486" cy="769441"/>
          </a:xfrm>
          <a:prstGeom prst="rect">
            <a:avLst/>
          </a:prstGeom>
          <a:noFill/>
        </p:spPr>
        <p:txBody>
          <a:bodyPr wrap="square" rtlCol="0" anchor="t">
            <a:spAutoFit/>
          </a:bodyPr>
          <a:lstStyle/>
          <a:p>
            <a:r>
              <a:rPr lang="en-US" sz="4400" b="1" dirty="0"/>
              <a:t>SMART Goals</a:t>
            </a:r>
          </a:p>
        </p:txBody>
      </p:sp>
      <p:pic>
        <p:nvPicPr>
          <p:cNvPr id="3" name="Picture 2">
            <a:extLst>
              <a:ext uri="{FF2B5EF4-FFF2-40B4-BE49-F238E27FC236}">
                <a16:creationId xmlns:a16="http://schemas.microsoft.com/office/drawing/2014/main" id="{CB473919-9080-4531-A613-178BD39C9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112" y="192366"/>
            <a:ext cx="2244309" cy="478786"/>
          </a:xfrm>
          <a:prstGeom prst="rect">
            <a:avLst/>
          </a:prstGeom>
        </p:spPr>
      </p:pic>
      <p:pic>
        <p:nvPicPr>
          <p:cNvPr id="4" name="Picture 3" descr="CUFstripedelement.png">
            <a:extLst>
              <a:ext uri="{FF2B5EF4-FFF2-40B4-BE49-F238E27FC236}">
                <a16:creationId xmlns:a16="http://schemas.microsoft.com/office/drawing/2014/main" id="{2CE4D28A-5FCC-4D74-9766-CBA716D2A597}"/>
              </a:ext>
            </a:extLst>
          </p:cNvPr>
          <p:cNvPicPr>
            <a:picLocks noChangeAspect="1"/>
          </p:cNvPicPr>
          <p:nvPr/>
        </p:nvPicPr>
        <p:blipFill>
          <a:blip r:embed="rId4" cstate="print"/>
          <a:stretch>
            <a:fillRect/>
          </a:stretch>
        </p:blipFill>
        <p:spPr>
          <a:xfrm>
            <a:off x="-788794" y="6665634"/>
            <a:ext cx="13541994" cy="213176"/>
          </a:xfrm>
          <a:prstGeom prst="rect">
            <a:avLst/>
          </a:prstGeom>
        </p:spPr>
      </p:pic>
      <p:sp>
        <p:nvSpPr>
          <p:cNvPr id="41" name="Rectangle 40">
            <a:extLst>
              <a:ext uri="{FF2B5EF4-FFF2-40B4-BE49-F238E27FC236}">
                <a16:creationId xmlns:a16="http://schemas.microsoft.com/office/drawing/2014/main" id="{59D50E24-5ACD-4858-80CF-EA15E890D31E}"/>
              </a:ext>
            </a:extLst>
          </p:cNvPr>
          <p:cNvSpPr/>
          <p:nvPr/>
        </p:nvSpPr>
        <p:spPr>
          <a:xfrm rot="16200000">
            <a:off x="5674839" y="3698682"/>
            <a:ext cx="842318" cy="3645202"/>
          </a:xfrm>
          <a:prstGeom prst="rect">
            <a:avLst/>
          </a:prstGeom>
          <a:solidFill>
            <a:srgbClr val="6C89B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prstClr val="white"/>
                </a:solidFill>
              </a:rPr>
              <a:t>Time-based</a:t>
            </a:r>
          </a:p>
        </p:txBody>
      </p:sp>
      <p:sp>
        <p:nvSpPr>
          <p:cNvPr id="42" name="Rectangle 41">
            <a:extLst>
              <a:ext uri="{FF2B5EF4-FFF2-40B4-BE49-F238E27FC236}">
                <a16:creationId xmlns:a16="http://schemas.microsoft.com/office/drawing/2014/main" id="{A23DD19A-EC21-42FE-AD9F-06C4E060298F}"/>
              </a:ext>
            </a:extLst>
          </p:cNvPr>
          <p:cNvSpPr/>
          <p:nvPr/>
        </p:nvSpPr>
        <p:spPr>
          <a:xfrm rot="16200000">
            <a:off x="5674840" y="1880670"/>
            <a:ext cx="842318" cy="3645200"/>
          </a:xfrm>
          <a:prstGeom prst="rect">
            <a:avLst/>
          </a:prstGeom>
          <a:solidFill>
            <a:srgbClr val="902F2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prstClr val="white"/>
                </a:solidFill>
              </a:rPr>
              <a:t>Achievable</a:t>
            </a:r>
          </a:p>
        </p:txBody>
      </p:sp>
      <p:sp>
        <p:nvSpPr>
          <p:cNvPr id="43" name="Rectangle 42">
            <a:extLst>
              <a:ext uri="{FF2B5EF4-FFF2-40B4-BE49-F238E27FC236}">
                <a16:creationId xmlns:a16="http://schemas.microsoft.com/office/drawing/2014/main" id="{D9C4602C-EE3E-4822-90C4-A37172B21CFE}"/>
              </a:ext>
            </a:extLst>
          </p:cNvPr>
          <p:cNvSpPr/>
          <p:nvPr/>
        </p:nvSpPr>
        <p:spPr>
          <a:xfrm rot="16200000">
            <a:off x="5674841" y="2778177"/>
            <a:ext cx="842317" cy="3645200"/>
          </a:xfrm>
          <a:prstGeom prst="rect">
            <a:avLst/>
          </a:prstGeom>
          <a:solidFill>
            <a:srgbClr val="29466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prstClr val="white"/>
                </a:solidFill>
              </a:rPr>
              <a:t>Relevant</a:t>
            </a:r>
          </a:p>
        </p:txBody>
      </p:sp>
      <p:sp>
        <p:nvSpPr>
          <p:cNvPr id="44" name="Rectangle 43">
            <a:extLst>
              <a:ext uri="{FF2B5EF4-FFF2-40B4-BE49-F238E27FC236}">
                <a16:creationId xmlns:a16="http://schemas.microsoft.com/office/drawing/2014/main" id="{3EFDAFEA-0697-4B0C-BB82-FD39DE2BADBB}"/>
              </a:ext>
            </a:extLst>
          </p:cNvPr>
          <p:cNvSpPr/>
          <p:nvPr/>
        </p:nvSpPr>
        <p:spPr>
          <a:xfrm rot="16200000">
            <a:off x="5672577" y="967686"/>
            <a:ext cx="839139" cy="3645200"/>
          </a:xfrm>
          <a:prstGeom prst="rect">
            <a:avLst/>
          </a:prstGeom>
          <a:solidFill>
            <a:srgbClr val="FC423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prstClr val="white"/>
                </a:solidFill>
              </a:rPr>
              <a:t>Measurable</a:t>
            </a:r>
          </a:p>
        </p:txBody>
      </p:sp>
      <p:sp>
        <p:nvSpPr>
          <p:cNvPr id="46" name="Rectangle 45">
            <a:extLst>
              <a:ext uri="{FF2B5EF4-FFF2-40B4-BE49-F238E27FC236}">
                <a16:creationId xmlns:a16="http://schemas.microsoft.com/office/drawing/2014/main" id="{33FDC8A2-F51B-4F9F-A819-3E98848247F9}"/>
              </a:ext>
            </a:extLst>
          </p:cNvPr>
          <p:cNvSpPr/>
          <p:nvPr/>
        </p:nvSpPr>
        <p:spPr>
          <a:xfrm rot="16200000">
            <a:off x="5676429" y="64246"/>
            <a:ext cx="839140" cy="3645200"/>
          </a:xfrm>
          <a:prstGeom prst="rect">
            <a:avLst/>
          </a:prstGeom>
          <a:solidFill>
            <a:srgbClr val="FD847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prstClr val="white"/>
                </a:solidFill>
              </a:rPr>
              <a:t>Specific</a:t>
            </a:r>
          </a:p>
        </p:txBody>
      </p:sp>
      <p:sp>
        <p:nvSpPr>
          <p:cNvPr id="63" name="Rectangle 62">
            <a:extLst>
              <a:ext uri="{FF2B5EF4-FFF2-40B4-BE49-F238E27FC236}">
                <a16:creationId xmlns:a16="http://schemas.microsoft.com/office/drawing/2014/main" id="{63D9336B-2730-47E5-9AFE-E8B31AE1C3EE}"/>
              </a:ext>
            </a:extLst>
          </p:cNvPr>
          <p:cNvSpPr/>
          <p:nvPr/>
        </p:nvSpPr>
        <p:spPr>
          <a:xfrm>
            <a:off x="39112" y="4059174"/>
            <a:ext cx="3607590" cy="880369"/>
          </a:xfrm>
          <a:prstGeom prst="rect">
            <a:avLst/>
          </a:prstGeom>
        </p:spPr>
        <p:txBody>
          <a:bodyPr wrap="square">
            <a:spAutoFit/>
          </a:bodyPr>
          <a:lstStyle/>
          <a:p>
            <a:pPr algn="r">
              <a:lnSpc>
                <a:spcPct val="150000"/>
              </a:lnSpc>
            </a:pPr>
            <a:r>
              <a:rPr lang="en-US" dirty="0">
                <a:solidFill>
                  <a:srgbClr val="3F3F3F"/>
                </a:solidFill>
              </a:rPr>
              <a:t>Does this align with our mission?</a:t>
            </a:r>
          </a:p>
          <a:p>
            <a:pPr algn="r">
              <a:lnSpc>
                <a:spcPct val="150000"/>
              </a:lnSpc>
            </a:pPr>
            <a:r>
              <a:rPr lang="en-US" dirty="0">
                <a:solidFill>
                  <a:srgbClr val="3F3F3F"/>
                </a:solidFill>
              </a:rPr>
              <a:t>Is now the right time?</a:t>
            </a:r>
          </a:p>
        </p:txBody>
      </p:sp>
      <p:sp>
        <p:nvSpPr>
          <p:cNvPr id="66" name="Rectangle 65">
            <a:extLst>
              <a:ext uri="{FF2B5EF4-FFF2-40B4-BE49-F238E27FC236}">
                <a16:creationId xmlns:a16="http://schemas.microsoft.com/office/drawing/2014/main" id="{4547E8DA-D2CB-4E92-BFF1-76B7C0704D5D}"/>
              </a:ext>
            </a:extLst>
          </p:cNvPr>
          <p:cNvSpPr/>
          <p:nvPr/>
        </p:nvSpPr>
        <p:spPr>
          <a:xfrm>
            <a:off x="8523012" y="3089446"/>
            <a:ext cx="3607591" cy="1295868"/>
          </a:xfrm>
          <a:prstGeom prst="rect">
            <a:avLst/>
          </a:prstGeom>
        </p:spPr>
        <p:txBody>
          <a:bodyPr wrap="square">
            <a:spAutoFit/>
          </a:bodyPr>
          <a:lstStyle/>
          <a:p>
            <a:pPr>
              <a:lnSpc>
                <a:spcPct val="150000"/>
              </a:lnSpc>
            </a:pPr>
            <a:r>
              <a:rPr lang="en-US" dirty="0">
                <a:solidFill>
                  <a:srgbClr val="3F3F3F"/>
                </a:solidFill>
              </a:rPr>
              <a:t>How can we accomplish this goal?</a:t>
            </a:r>
          </a:p>
          <a:p>
            <a:pPr>
              <a:lnSpc>
                <a:spcPct val="150000"/>
              </a:lnSpc>
            </a:pPr>
            <a:r>
              <a:rPr lang="en-US" dirty="0">
                <a:solidFill>
                  <a:srgbClr val="3F3F3F"/>
                </a:solidFill>
              </a:rPr>
              <a:t>Are there constraints on factors like time or budget?</a:t>
            </a:r>
          </a:p>
        </p:txBody>
      </p:sp>
      <p:sp>
        <p:nvSpPr>
          <p:cNvPr id="67" name="Rectangle 66">
            <a:extLst>
              <a:ext uri="{FF2B5EF4-FFF2-40B4-BE49-F238E27FC236}">
                <a16:creationId xmlns:a16="http://schemas.microsoft.com/office/drawing/2014/main" id="{C3BE7F1D-D0A6-4F2A-9752-2C0FD2E2ED7A}"/>
              </a:ext>
            </a:extLst>
          </p:cNvPr>
          <p:cNvSpPr/>
          <p:nvPr/>
        </p:nvSpPr>
        <p:spPr>
          <a:xfrm>
            <a:off x="8523012" y="4979030"/>
            <a:ext cx="3808518" cy="880369"/>
          </a:xfrm>
          <a:prstGeom prst="rect">
            <a:avLst/>
          </a:prstGeom>
        </p:spPr>
        <p:txBody>
          <a:bodyPr wrap="square">
            <a:spAutoFit/>
          </a:bodyPr>
          <a:lstStyle/>
          <a:p>
            <a:pPr>
              <a:lnSpc>
                <a:spcPct val="150000"/>
              </a:lnSpc>
            </a:pPr>
            <a:r>
              <a:rPr lang="en-US" dirty="0">
                <a:solidFill>
                  <a:srgbClr val="3F3F3F"/>
                </a:solidFill>
              </a:rPr>
              <a:t>Is this a short or long-term goal?</a:t>
            </a:r>
          </a:p>
          <a:p>
            <a:pPr>
              <a:lnSpc>
                <a:spcPct val="150000"/>
              </a:lnSpc>
            </a:pPr>
            <a:r>
              <a:rPr lang="en-US" dirty="0">
                <a:solidFill>
                  <a:srgbClr val="3F3F3F"/>
                </a:solidFill>
              </a:rPr>
              <a:t>What is the timeline for completion?</a:t>
            </a:r>
          </a:p>
        </p:txBody>
      </p:sp>
      <p:grpSp>
        <p:nvGrpSpPr>
          <p:cNvPr id="75" name="Group 74">
            <a:extLst>
              <a:ext uri="{FF2B5EF4-FFF2-40B4-BE49-F238E27FC236}">
                <a16:creationId xmlns:a16="http://schemas.microsoft.com/office/drawing/2014/main" id="{ECD7C74D-A3ED-4A22-B63D-8619691A7488}"/>
              </a:ext>
            </a:extLst>
          </p:cNvPr>
          <p:cNvGrpSpPr/>
          <p:nvPr/>
        </p:nvGrpSpPr>
        <p:grpSpPr>
          <a:xfrm>
            <a:off x="3825550" y="2749536"/>
            <a:ext cx="400340" cy="121764"/>
            <a:chOff x="3748850" y="1807106"/>
            <a:chExt cx="400340" cy="121764"/>
          </a:xfrm>
        </p:grpSpPr>
        <p:cxnSp>
          <p:nvCxnSpPr>
            <p:cNvPr id="76" name="Straight Connector 75">
              <a:extLst>
                <a:ext uri="{FF2B5EF4-FFF2-40B4-BE49-F238E27FC236}">
                  <a16:creationId xmlns:a16="http://schemas.microsoft.com/office/drawing/2014/main" id="{66BFA777-C264-4A66-BBB4-93AA824585F7}"/>
                </a:ext>
              </a:extLst>
            </p:cNvPr>
            <p:cNvCxnSpPr>
              <a:cxnSpLocks/>
            </p:cNvCxnSpPr>
            <p:nvPr/>
          </p:nvCxnSpPr>
          <p:spPr>
            <a:xfrm rot="5400000">
              <a:off x="3989170" y="1709056"/>
              <a:ext cx="0" cy="3200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0A0D165A-68FE-4D4C-9D1C-962543EB6CFF}"/>
                </a:ext>
              </a:extLst>
            </p:cNvPr>
            <p:cNvSpPr>
              <a:spLocks noChangeAspect="1"/>
            </p:cNvSpPr>
            <p:nvPr/>
          </p:nvSpPr>
          <p:spPr>
            <a:xfrm rot="5400000">
              <a:off x="3748850" y="1807106"/>
              <a:ext cx="121764" cy="12176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40DF47A6-1BD1-4EC6-940C-CC8B5F791DE2}"/>
              </a:ext>
            </a:extLst>
          </p:cNvPr>
          <p:cNvGrpSpPr/>
          <p:nvPr/>
        </p:nvGrpSpPr>
        <p:grpSpPr>
          <a:xfrm rot="10800000">
            <a:off x="8027246" y="3749596"/>
            <a:ext cx="400340" cy="121764"/>
            <a:chOff x="3748850" y="1807106"/>
            <a:chExt cx="400340" cy="121764"/>
          </a:xfrm>
        </p:grpSpPr>
        <p:cxnSp>
          <p:nvCxnSpPr>
            <p:cNvPr id="79" name="Straight Connector 78">
              <a:extLst>
                <a:ext uri="{FF2B5EF4-FFF2-40B4-BE49-F238E27FC236}">
                  <a16:creationId xmlns:a16="http://schemas.microsoft.com/office/drawing/2014/main" id="{A53CB385-3568-4261-88AF-CA57BB891BCB}"/>
                </a:ext>
              </a:extLst>
            </p:cNvPr>
            <p:cNvCxnSpPr>
              <a:cxnSpLocks/>
            </p:cNvCxnSpPr>
            <p:nvPr/>
          </p:nvCxnSpPr>
          <p:spPr>
            <a:xfrm rot="5400000">
              <a:off x="3989170" y="1709056"/>
              <a:ext cx="0" cy="3200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137CDD54-0F10-4D4C-8CC4-7681BB1DC189}"/>
                </a:ext>
              </a:extLst>
            </p:cNvPr>
            <p:cNvSpPr>
              <a:spLocks noChangeAspect="1"/>
            </p:cNvSpPr>
            <p:nvPr/>
          </p:nvSpPr>
          <p:spPr>
            <a:xfrm rot="5400000">
              <a:off x="3748850" y="1807106"/>
              <a:ext cx="121764" cy="12176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9ECBDB09-3553-4184-93AC-A4176EF4912B}"/>
              </a:ext>
            </a:extLst>
          </p:cNvPr>
          <p:cNvGrpSpPr/>
          <p:nvPr/>
        </p:nvGrpSpPr>
        <p:grpSpPr>
          <a:xfrm rot="10800000">
            <a:off x="8060789" y="5618325"/>
            <a:ext cx="400340" cy="121764"/>
            <a:chOff x="3748850" y="1807106"/>
            <a:chExt cx="400340" cy="121764"/>
          </a:xfrm>
        </p:grpSpPr>
        <p:cxnSp>
          <p:nvCxnSpPr>
            <p:cNvPr id="82" name="Straight Connector 81">
              <a:extLst>
                <a:ext uri="{FF2B5EF4-FFF2-40B4-BE49-F238E27FC236}">
                  <a16:creationId xmlns:a16="http://schemas.microsoft.com/office/drawing/2014/main" id="{B4C10FE9-BA22-4B71-9BAC-7FA021C63D51}"/>
                </a:ext>
              </a:extLst>
            </p:cNvPr>
            <p:cNvCxnSpPr>
              <a:cxnSpLocks/>
            </p:cNvCxnSpPr>
            <p:nvPr/>
          </p:nvCxnSpPr>
          <p:spPr>
            <a:xfrm rot="5400000">
              <a:off x="3989170" y="1709056"/>
              <a:ext cx="0" cy="3200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B163DD82-6473-4A77-9D28-7FFC4E9D267C}"/>
                </a:ext>
              </a:extLst>
            </p:cNvPr>
            <p:cNvSpPr>
              <a:spLocks noChangeAspect="1"/>
            </p:cNvSpPr>
            <p:nvPr/>
          </p:nvSpPr>
          <p:spPr>
            <a:xfrm rot="5400000">
              <a:off x="3748850" y="1807106"/>
              <a:ext cx="121764" cy="12176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944CAC65-E357-44C7-B82B-AAB0B98F2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74" y="6665634"/>
            <a:ext cx="13527553" cy="213176"/>
          </a:xfrm>
          <a:prstGeom prst="rect">
            <a:avLst/>
          </a:prstGeom>
        </p:spPr>
      </p:pic>
      <p:sp>
        <p:nvSpPr>
          <p:cNvPr id="24" name="Rectangle 23">
            <a:extLst>
              <a:ext uri="{FF2B5EF4-FFF2-40B4-BE49-F238E27FC236}">
                <a16:creationId xmlns:a16="http://schemas.microsoft.com/office/drawing/2014/main" id="{92F88D36-0B1B-49E5-9C6C-35DC618A2E63}"/>
              </a:ext>
            </a:extLst>
          </p:cNvPr>
          <p:cNvSpPr/>
          <p:nvPr/>
        </p:nvSpPr>
        <p:spPr>
          <a:xfrm>
            <a:off x="8400247" y="1256229"/>
            <a:ext cx="3607591" cy="880369"/>
          </a:xfrm>
          <a:prstGeom prst="rect">
            <a:avLst/>
          </a:prstGeom>
        </p:spPr>
        <p:txBody>
          <a:bodyPr wrap="square">
            <a:spAutoFit/>
          </a:bodyPr>
          <a:lstStyle/>
          <a:p>
            <a:pPr>
              <a:lnSpc>
                <a:spcPct val="150000"/>
              </a:lnSpc>
            </a:pPr>
            <a:r>
              <a:rPr lang="en-US" dirty="0">
                <a:solidFill>
                  <a:srgbClr val="3F3F3F"/>
                </a:solidFill>
              </a:rPr>
              <a:t>Who, when, what, were, and why?</a:t>
            </a:r>
          </a:p>
          <a:p>
            <a:pPr>
              <a:lnSpc>
                <a:spcPct val="150000"/>
              </a:lnSpc>
            </a:pPr>
            <a:r>
              <a:rPr lang="en-US" dirty="0">
                <a:solidFill>
                  <a:srgbClr val="3F3F3F"/>
                </a:solidFill>
              </a:rPr>
              <a:t>Are other resources needed?</a:t>
            </a:r>
          </a:p>
        </p:txBody>
      </p:sp>
      <p:sp>
        <p:nvSpPr>
          <p:cNvPr id="25" name="Rectangle 24">
            <a:extLst>
              <a:ext uri="{FF2B5EF4-FFF2-40B4-BE49-F238E27FC236}">
                <a16:creationId xmlns:a16="http://schemas.microsoft.com/office/drawing/2014/main" id="{C577482E-33DF-4DB9-8719-D465DD7939A3}"/>
              </a:ext>
            </a:extLst>
          </p:cNvPr>
          <p:cNvSpPr/>
          <p:nvPr/>
        </p:nvSpPr>
        <p:spPr>
          <a:xfrm>
            <a:off x="229762" y="2138508"/>
            <a:ext cx="3607591" cy="1295868"/>
          </a:xfrm>
          <a:prstGeom prst="rect">
            <a:avLst/>
          </a:prstGeom>
        </p:spPr>
        <p:txBody>
          <a:bodyPr wrap="square">
            <a:spAutoFit/>
          </a:bodyPr>
          <a:lstStyle/>
          <a:p>
            <a:pPr algn="r">
              <a:lnSpc>
                <a:spcPct val="150000"/>
              </a:lnSpc>
            </a:pPr>
            <a:r>
              <a:rPr lang="en-US" dirty="0">
                <a:solidFill>
                  <a:srgbClr val="3F3F3F"/>
                </a:solidFill>
              </a:rPr>
              <a:t>How much or how many?</a:t>
            </a:r>
          </a:p>
          <a:p>
            <a:pPr algn="r">
              <a:lnSpc>
                <a:spcPct val="150000"/>
              </a:lnSpc>
            </a:pPr>
            <a:r>
              <a:rPr lang="en-US" dirty="0">
                <a:solidFill>
                  <a:srgbClr val="3F3F3F"/>
                </a:solidFill>
              </a:rPr>
              <a:t>How will we know when it is accomplished?</a:t>
            </a:r>
          </a:p>
        </p:txBody>
      </p:sp>
      <p:grpSp>
        <p:nvGrpSpPr>
          <p:cNvPr id="26" name="Group 25">
            <a:extLst>
              <a:ext uri="{FF2B5EF4-FFF2-40B4-BE49-F238E27FC236}">
                <a16:creationId xmlns:a16="http://schemas.microsoft.com/office/drawing/2014/main" id="{863468EE-C0CB-4A46-ACCA-5CF6F254C6CE}"/>
              </a:ext>
            </a:extLst>
          </p:cNvPr>
          <p:cNvGrpSpPr/>
          <p:nvPr/>
        </p:nvGrpSpPr>
        <p:grpSpPr>
          <a:xfrm rot="10800000">
            <a:off x="7987096" y="1843281"/>
            <a:ext cx="400340" cy="121764"/>
            <a:chOff x="3748850" y="1807106"/>
            <a:chExt cx="400340" cy="121764"/>
          </a:xfrm>
        </p:grpSpPr>
        <p:cxnSp>
          <p:nvCxnSpPr>
            <p:cNvPr id="27" name="Straight Connector 26">
              <a:extLst>
                <a:ext uri="{FF2B5EF4-FFF2-40B4-BE49-F238E27FC236}">
                  <a16:creationId xmlns:a16="http://schemas.microsoft.com/office/drawing/2014/main" id="{A04FBD99-DB29-4CF4-8492-03EAE5173EC2}"/>
                </a:ext>
              </a:extLst>
            </p:cNvPr>
            <p:cNvCxnSpPr>
              <a:cxnSpLocks/>
            </p:cNvCxnSpPr>
            <p:nvPr/>
          </p:nvCxnSpPr>
          <p:spPr>
            <a:xfrm rot="5400000">
              <a:off x="3989170" y="1709056"/>
              <a:ext cx="0" cy="3200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78F609D8-8865-4CFF-B8F5-91286175DDE1}"/>
                </a:ext>
              </a:extLst>
            </p:cNvPr>
            <p:cNvSpPr>
              <a:spLocks noChangeAspect="1"/>
            </p:cNvSpPr>
            <p:nvPr/>
          </p:nvSpPr>
          <p:spPr>
            <a:xfrm rot="5400000">
              <a:off x="3748850" y="1807106"/>
              <a:ext cx="121764" cy="12176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1AEB648-4953-4F5F-8F7F-9C1654415599}"/>
              </a:ext>
            </a:extLst>
          </p:cNvPr>
          <p:cNvGrpSpPr/>
          <p:nvPr/>
        </p:nvGrpSpPr>
        <p:grpSpPr>
          <a:xfrm>
            <a:off x="3817913" y="4605774"/>
            <a:ext cx="400340" cy="121764"/>
            <a:chOff x="3748850" y="1807106"/>
            <a:chExt cx="400340" cy="121764"/>
          </a:xfrm>
        </p:grpSpPr>
        <p:cxnSp>
          <p:nvCxnSpPr>
            <p:cNvPr id="30" name="Straight Connector 29">
              <a:extLst>
                <a:ext uri="{FF2B5EF4-FFF2-40B4-BE49-F238E27FC236}">
                  <a16:creationId xmlns:a16="http://schemas.microsoft.com/office/drawing/2014/main" id="{01AD9488-A7D8-47D3-B1F4-1127D9C7CAB3}"/>
                </a:ext>
              </a:extLst>
            </p:cNvPr>
            <p:cNvCxnSpPr>
              <a:cxnSpLocks/>
            </p:cNvCxnSpPr>
            <p:nvPr/>
          </p:nvCxnSpPr>
          <p:spPr>
            <a:xfrm rot="5400000">
              <a:off x="3989170" y="1709056"/>
              <a:ext cx="0" cy="3200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D07EE164-104A-43BB-BCA9-214B43F4EAB1}"/>
                </a:ext>
              </a:extLst>
            </p:cNvPr>
            <p:cNvSpPr>
              <a:spLocks noChangeAspect="1"/>
            </p:cNvSpPr>
            <p:nvPr/>
          </p:nvSpPr>
          <p:spPr>
            <a:xfrm rot="5400000">
              <a:off x="3748850" y="1807106"/>
              <a:ext cx="121764" cy="12176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524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1000"/>
                                        <p:tgtEl>
                                          <p:spTgt spid="75"/>
                                        </p:tgtEl>
                                      </p:cBhvr>
                                    </p:animEffect>
                                    <p:anim calcmode="lin" valueType="num">
                                      <p:cBhvr>
                                        <p:cTn id="38" dur="1000" fill="hold"/>
                                        <p:tgtEl>
                                          <p:spTgt spid="75"/>
                                        </p:tgtEl>
                                        <p:attrNameLst>
                                          <p:attrName>ppt_x</p:attrName>
                                        </p:attrNameLst>
                                      </p:cBhvr>
                                      <p:tavLst>
                                        <p:tav tm="0">
                                          <p:val>
                                            <p:strVal val="#ppt_x"/>
                                          </p:val>
                                        </p:tav>
                                        <p:tav tm="100000">
                                          <p:val>
                                            <p:strVal val="#ppt_x"/>
                                          </p:val>
                                        </p:tav>
                                      </p:tavLst>
                                    </p:anim>
                                    <p:anim calcmode="lin" valueType="num">
                                      <p:cBhvr>
                                        <p:cTn id="39" dur="1000" fill="hold"/>
                                        <p:tgtEl>
                                          <p:spTgt spid="7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75"/>
                                        </p:tgtEl>
                                      </p:cBhvr>
                                    </p:animEffect>
                                    <p:set>
                                      <p:cBhvr>
                                        <p:cTn id="52" dur="1" fill="hold">
                                          <p:stCondLst>
                                            <p:cond delay="499"/>
                                          </p:stCondLst>
                                        </p:cTn>
                                        <p:tgtEl>
                                          <p:spTgt spid="7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1000"/>
                                        <p:tgtEl>
                                          <p:spTgt spid="42"/>
                                        </p:tgtEl>
                                      </p:cBhvr>
                                    </p:animEffect>
                                    <p:anim calcmode="lin" valueType="num">
                                      <p:cBhvr>
                                        <p:cTn id="58" dur="1000" fill="hold"/>
                                        <p:tgtEl>
                                          <p:spTgt spid="42"/>
                                        </p:tgtEl>
                                        <p:attrNameLst>
                                          <p:attrName>ppt_x</p:attrName>
                                        </p:attrNameLst>
                                      </p:cBhvr>
                                      <p:tavLst>
                                        <p:tav tm="0">
                                          <p:val>
                                            <p:strVal val="#ppt_x"/>
                                          </p:val>
                                        </p:tav>
                                        <p:tav tm="100000">
                                          <p:val>
                                            <p:strVal val="#ppt_x"/>
                                          </p:val>
                                        </p:tav>
                                      </p:tavLst>
                                    </p:anim>
                                    <p:anim calcmode="lin" valueType="num">
                                      <p:cBhvr>
                                        <p:cTn id="59" dur="1000" fill="hold"/>
                                        <p:tgtEl>
                                          <p:spTgt spid="4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8"/>
                                        </p:tgtEl>
                                        <p:attrNameLst>
                                          <p:attrName>style.visibility</p:attrName>
                                        </p:attrNameLst>
                                      </p:cBhvr>
                                      <p:to>
                                        <p:strVal val="visible"/>
                                      </p:to>
                                    </p:set>
                                    <p:animEffect transition="in" filter="fade">
                                      <p:cBhvr>
                                        <p:cTn id="62" dur="1000"/>
                                        <p:tgtEl>
                                          <p:spTgt spid="78"/>
                                        </p:tgtEl>
                                      </p:cBhvr>
                                    </p:animEffect>
                                    <p:anim calcmode="lin" valueType="num">
                                      <p:cBhvr>
                                        <p:cTn id="63" dur="1000" fill="hold"/>
                                        <p:tgtEl>
                                          <p:spTgt spid="78"/>
                                        </p:tgtEl>
                                        <p:attrNameLst>
                                          <p:attrName>ppt_x</p:attrName>
                                        </p:attrNameLst>
                                      </p:cBhvr>
                                      <p:tavLst>
                                        <p:tav tm="0">
                                          <p:val>
                                            <p:strVal val="#ppt_x"/>
                                          </p:val>
                                        </p:tav>
                                        <p:tav tm="100000">
                                          <p:val>
                                            <p:strVal val="#ppt_x"/>
                                          </p:val>
                                        </p:tav>
                                      </p:tavLst>
                                    </p:anim>
                                    <p:anim calcmode="lin" valueType="num">
                                      <p:cBhvr>
                                        <p:cTn id="64" dur="1000" fill="hold"/>
                                        <p:tgtEl>
                                          <p:spTgt spid="7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1000"/>
                                        <p:tgtEl>
                                          <p:spTgt spid="66"/>
                                        </p:tgtEl>
                                      </p:cBhvr>
                                    </p:animEffect>
                                    <p:anim calcmode="lin" valueType="num">
                                      <p:cBhvr>
                                        <p:cTn id="68" dur="1000" fill="hold"/>
                                        <p:tgtEl>
                                          <p:spTgt spid="66"/>
                                        </p:tgtEl>
                                        <p:attrNameLst>
                                          <p:attrName>ppt_x</p:attrName>
                                        </p:attrNameLst>
                                      </p:cBhvr>
                                      <p:tavLst>
                                        <p:tav tm="0">
                                          <p:val>
                                            <p:strVal val="#ppt_x"/>
                                          </p:val>
                                        </p:tav>
                                        <p:tav tm="100000">
                                          <p:val>
                                            <p:strVal val="#ppt_x"/>
                                          </p:val>
                                        </p:tav>
                                      </p:tavLst>
                                    </p:anim>
                                    <p:anim calcmode="lin" valueType="num">
                                      <p:cBhvr>
                                        <p:cTn id="6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78"/>
                                        </p:tgtEl>
                                      </p:cBhvr>
                                    </p:animEffect>
                                    <p:set>
                                      <p:cBhvr>
                                        <p:cTn id="74" dur="1" fill="hold">
                                          <p:stCondLst>
                                            <p:cond delay="499"/>
                                          </p:stCondLst>
                                        </p:cTn>
                                        <p:tgtEl>
                                          <p:spTgt spid="7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66"/>
                                        </p:tgtEl>
                                      </p:cBhvr>
                                    </p:animEffect>
                                    <p:set>
                                      <p:cBhvr>
                                        <p:cTn id="77" dur="1" fill="hold">
                                          <p:stCondLst>
                                            <p:cond delay="499"/>
                                          </p:stCondLst>
                                        </p:cTn>
                                        <p:tgtEl>
                                          <p:spTgt spid="6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1000"/>
                                        <p:tgtEl>
                                          <p:spTgt spid="63"/>
                                        </p:tgtEl>
                                      </p:cBhvr>
                                    </p:animEffect>
                                    <p:anim calcmode="lin" valueType="num">
                                      <p:cBhvr>
                                        <p:cTn id="83" dur="1000" fill="hold"/>
                                        <p:tgtEl>
                                          <p:spTgt spid="63"/>
                                        </p:tgtEl>
                                        <p:attrNameLst>
                                          <p:attrName>ppt_x</p:attrName>
                                        </p:attrNameLst>
                                      </p:cBhvr>
                                      <p:tavLst>
                                        <p:tav tm="0">
                                          <p:val>
                                            <p:strVal val="#ppt_x"/>
                                          </p:val>
                                        </p:tav>
                                        <p:tav tm="100000">
                                          <p:val>
                                            <p:strVal val="#ppt_x"/>
                                          </p:val>
                                        </p:tav>
                                      </p:tavLst>
                                    </p:anim>
                                    <p:anim calcmode="lin" valueType="num">
                                      <p:cBhvr>
                                        <p:cTn id="84" dur="1000" fill="hold"/>
                                        <p:tgtEl>
                                          <p:spTgt spid="6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anim calcmode="lin" valueType="num">
                                      <p:cBhvr>
                                        <p:cTn id="88" dur="1000" fill="hold"/>
                                        <p:tgtEl>
                                          <p:spTgt spid="29"/>
                                        </p:tgtEl>
                                        <p:attrNameLst>
                                          <p:attrName>ppt_x</p:attrName>
                                        </p:attrNameLst>
                                      </p:cBhvr>
                                      <p:tavLst>
                                        <p:tav tm="0">
                                          <p:val>
                                            <p:strVal val="#ppt_x"/>
                                          </p:val>
                                        </p:tav>
                                        <p:tav tm="100000">
                                          <p:val>
                                            <p:strVal val="#ppt_x"/>
                                          </p:val>
                                        </p:tav>
                                      </p:tavLst>
                                    </p:anim>
                                    <p:anim calcmode="lin" valueType="num">
                                      <p:cBhvr>
                                        <p:cTn id="89" dur="1000" fill="hold"/>
                                        <p:tgtEl>
                                          <p:spTgt spid="2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anim calcmode="lin" valueType="num">
                                      <p:cBhvr>
                                        <p:cTn id="93" dur="1000" fill="hold"/>
                                        <p:tgtEl>
                                          <p:spTgt spid="43"/>
                                        </p:tgtEl>
                                        <p:attrNameLst>
                                          <p:attrName>ppt_x</p:attrName>
                                        </p:attrNameLst>
                                      </p:cBhvr>
                                      <p:tavLst>
                                        <p:tav tm="0">
                                          <p:val>
                                            <p:strVal val="#ppt_x"/>
                                          </p:val>
                                        </p:tav>
                                        <p:tav tm="100000">
                                          <p:val>
                                            <p:strVal val="#ppt_x"/>
                                          </p:val>
                                        </p:tav>
                                      </p:tavLst>
                                    </p:anim>
                                    <p:anim calcmode="lin" valueType="num">
                                      <p:cBhvr>
                                        <p:cTn id="9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63"/>
                                        </p:tgtEl>
                                      </p:cBhvr>
                                    </p:animEffect>
                                    <p:set>
                                      <p:cBhvr>
                                        <p:cTn id="99" dur="1" fill="hold">
                                          <p:stCondLst>
                                            <p:cond delay="499"/>
                                          </p:stCondLst>
                                        </p:cTn>
                                        <p:tgtEl>
                                          <p:spTgt spid="63"/>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29"/>
                                        </p:tgtEl>
                                      </p:cBhvr>
                                    </p:animEffect>
                                    <p:set>
                                      <p:cBhvr>
                                        <p:cTn id="102" dur="1" fill="hold">
                                          <p:stCondLst>
                                            <p:cond delay="499"/>
                                          </p:stCondLst>
                                        </p:cTn>
                                        <p:tgtEl>
                                          <p:spTgt spid="2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1000"/>
                                        <p:tgtEl>
                                          <p:spTgt spid="41"/>
                                        </p:tgtEl>
                                      </p:cBhvr>
                                    </p:animEffect>
                                    <p:anim calcmode="lin" valueType="num">
                                      <p:cBhvr>
                                        <p:cTn id="108" dur="1000" fill="hold"/>
                                        <p:tgtEl>
                                          <p:spTgt spid="41"/>
                                        </p:tgtEl>
                                        <p:attrNameLst>
                                          <p:attrName>ppt_x</p:attrName>
                                        </p:attrNameLst>
                                      </p:cBhvr>
                                      <p:tavLst>
                                        <p:tav tm="0">
                                          <p:val>
                                            <p:strVal val="#ppt_x"/>
                                          </p:val>
                                        </p:tav>
                                        <p:tav tm="100000">
                                          <p:val>
                                            <p:strVal val="#ppt_x"/>
                                          </p:val>
                                        </p:tav>
                                      </p:tavLst>
                                    </p:anim>
                                    <p:anim calcmode="lin" valueType="num">
                                      <p:cBhvr>
                                        <p:cTn id="109" dur="1000" fill="hold"/>
                                        <p:tgtEl>
                                          <p:spTgt spid="41"/>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81"/>
                                        </p:tgtEl>
                                        <p:attrNameLst>
                                          <p:attrName>style.visibility</p:attrName>
                                        </p:attrNameLst>
                                      </p:cBhvr>
                                      <p:to>
                                        <p:strVal val="visible"/>
                                      </p:to>
                                    </p:set>
                                    <p:animEffect transition="in" filter="fade">
                                      <p:cBhvr>
                                        <p:cTn id="112" dur="1000"/>
                                        <p:tgtEl>
                                          <p:spTgt spid="81"/>
                                        </p:tgtEl>
                                      </p:cBhvr>
                                    </p:animEffect>
                                    <p:anim calcmode="lin" valueType="num">
                                      <p:cBhvr>
                                        <p:cTn id="113" dur="1000" fill="hold"/>
                                        <p:tgtEl>
                                          <p:spTgt spid="81"/>
                                        </p:tgtEl>
                                        <p:attrNameLst>
                                          <p:attrName>ppt_x</p:attrName>
                                        </p:attrNameLst>
                                      </p:cBhvr>
                                      <p:tavLst>
                                        <p:tav tm="0">
                                          <p:val>
                                            <p:strVal val="#ppt_x"/>
                                          </p:val>
                                        </p:tav>
                                        <p:tav tm="100000">
                                          <p:val>
                                            <p:strVal val="#ppt_x"/>
                                          </p:val>
                                        </p:tav>
                                      </p:tavLst>
                                    </p:anim>
                                    <p:anim calcmode="lin" valueType="num">
                                      <p:cBhvr>
                                        <p:cTn id="114" dur="1000" fill="hold"/>
                                        <p:tgtEl>
                                          <p:spTgt spid="81"/>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67"/>
                                        </p:tgtEl>
                                        <p:attrNameLst>
                                          <p:attrName>style.visibility</p:attrName>
                                        </p:attrNameLst>
                                      </p:cBhvr>
                                      <p:to>
                                        <p:strVal val="visible"/>
                                      </p:to>
                                    </p:set>
                                    <p:animEffect transition="in" filter="fade">
                                      <p:cBhvr>
                                        <p:cTn id="117" dur="1000"/>
                                        <p:tgtEl>
                                          <p:spTgt spid="67"/>
                                        </p:tgtEl>
                                      </p:cBhvr>
                                    </p:animEffect>
                                    <p:anim calcmode="lin" valueType="num">
                                      <p:cBhvr>
                                        <p:cTn id="118" dur="1000" fill="hold"/>
                                        <p:tgtEl>
                                          <p:spTgt spid="67"/>
                                        </p:tgtEl>
                                        <p:attrNameLst>
                                          <p:attrName>ppt_x</p:attrName>
                                        </p:attrNameLst>
                                      </p:cBhvr>
                                      <p:tavLst>
                                        <p:tav tm="0">
                                          <p:val>
                                            <p:strVal val="#ppt_x"/>
                                          </p:val>
                                        </p:tav>
                                        <p:tav tm="100000">
                                          <p:val>
                                            <p:strVal val="#ppt_x"/>
                                          </p:val>
                                        </p:tav>
                                      </p:tavLst>
                                    </p:anim>
                                    <p:anim calcmode="lin" valueType="num">
                                      <p:cBhvr>
                                        <p:cTn id="11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81"/>
                                        </p:tgtEl>
                                      </p:cBhvr>
                                    </p:animEffect>
                                    <p:set>
                                      <p:cBhvr>
                                        <p:cTn id="124" dur="1" fill="hold">
                                          <p:stCondLst>
                                            <p:cond delay="499"/>
                                          </p:stCondLst>
                                        </p:cTn>
                                        <p:tgtEl>
                                          <p:spTgt spid="81"/>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67"/>
                                        </p:tgtEl>
                                      </p:cBhvr>
                                    </p:animEffect>
                                    <p:set>
                                      <p:cBhvr>
                                        <p:cTn id="127"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6" grpId="0" animBg="1"/>
      <p:bldP spid="63" grpId="0"/>
      <p:bldP spid="63" grpId="1"/>
      <p:bldP spid="66" grpId="0"/>
      <p:bldP spid="66" grpId="1"/>
      <p:bldP spid="67" grpId="0"/>
      <p:bldP spid="67" grpId="1"/>
      <p:bldP spid="24" grpId="0"/>
      <p:bldP spid="24" grpId="1"/>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04B081-4F91-48AB-8F4F-57D3E79F63CA}"/>
              </a:ext>
            </a:extLst>
          </p:cNvPr>
          <p:cNvSpPr txBox="1"/>
          <p:nvPr/>
        </p:nvSpPr>
        <p:spPr>
          <a:xfrm>
            <a:off x="478303" y="282527"/>
            <a:ext cx="7582486" cy="769441"/>
          </a:xfrm>
          <a:prstGeom prst="rect">
            <a:avLst/>
          </a:prstGeom>
          <a:noFill/>
        </p:spPr>
        <p:txBody>
          <a:bodyPr wrap="square" rtlCol="0">
            <a:spAutoFit/>
          </a:bodyPr>
          <a:lstStyle/>
          <a:p>
            <a:r>
              <a:rPr lang="en-US" sz="4400" b="1" dirty="0"/>
              <a:t>Planning Mission-Based Events</a:t>
            </a:r>
          </a:p>
        </p:txBody>
      </p:sp>
      <p:pic>
        <p:nvPicPr>
          <p:cNvPr id="4" name="Picture 3">
            <a:extLst>
              <a:ext uri="{FF2B5EF4-FFF2-40B4-BE49-F238E27FC236}">
                <a16:creationId xmlns:a16="http://schemas.microsoft.com/office/drawing/2014/main" id="{57DE72DF-1FCD-4BA8-B6D0-79CB79402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112" y="192366"/>
            <a:ext cx="2244309" cy="478786"/>
          </a:xfrm>
          <a:prstGeom prst="rect">
            <a:avLst/>
          </a:prstGeom>
        </p:spPr>
      </p:pic>
      <p:pic>
        <p:nvPicPr>
          <p:cNvPr id="5" name="Picture 4" descr="CUFstripedelement.png">
            <a:extLst>
              <a:ext uri="{FF2B5EF4-FFF2-40B4-BE49-F238E27FC236}">
                <a16:creationId xmlns:a16="http://schemas.microsoft.com/office/drawing/2014/main" id="{B29D9251-A224-4EC5-8FBA-E462A0AA45E4}"/>
              </a:ext>
            </a:extLst>
          </p:cNvPr>
          <p:cNvPicPr>
            <a:picLocks noChangeAspect="1"/>
          </p:cNvPicPr>
          <p:nvPr/>
        </p:nvPicPr>
        <p:blipFill>
          <a:blip r:embed="rId4" cstate="print"/>
          <a:stretch>
            <a:fillRect/>
          </a:stretch>
        </p:blipFill>
        <p:spPr>
          <a:xfrm>
            <a:off x="-788794" y="6665634"/>
            <a:ext cx="13541994" cy="213176"/>
          </a:xfrm>
          <a:prstGeom prst="rect">
            <a:avLst/>
          </a:prstGeom>
        </p:spPr>
      </p:pic>
      <p:grpSp>
        <p:nvGrpSpPr>
          <p:cNvPr id="14" name="Group 13">
            <a:extLst>
              <a:ext uri="{FF2B5EF4-FFF2-40B4-BE49-F238E27FC236}">
                <a16:creationId xmlns:a16="http://schemas.microsoft.com/office/drawing/2014/main" id="{CE5D1F8D-87A3-4E9B-89AB-42776EA6FC11}"/>
              </a:ext>
            </a:extLst>
          </p:cNvPr>
          <p:cNvGrpSpPr/>
          <p:nvPr/>
        </p:nvGrpSpPr>
        <p:grpSpPr>
          <a:xfrm>
            <a:off x="-93018" y="1465566"/>
            <a:ext cx="12285018" cy="4266315"/>
            <a:chOff x="-80781" y="1381497"/>
            <a:chExt cx="12285018" cy="4266315"/>
          </a:xfrm>
        </p:grpSpPr>
        <p:sp>
          <p:nvSpPr>
            <p:cNvPr id="12" name="Rectangle 11">
              <a:extLst>
                <a:ext uri="{FF2B5EF4-FFF2-40B4-BE49-F238E27FC236}">
                  <a16:creationId xmlns:a16="http://schemas.microsoft.com/office/drawing/2014/main" id="{A13B375C-402D-477F-940C-280C2EBAA445}"/>
                </a:ext>
              </a:extLst>
            </p:cNvPr>
            <p:cNvSpPr/>
            <p:nvPr/>
          </p:nvSpPr>
          <p:spPr>
            <a:xfrm>
              <a:off x="9011858" y="1381498"/>
              <a:ext cx="3192379" cy="2133157"/>
            </a:xfrm>
            <a:prstGeom prst="rect">
              <a:avLst/>
            </a:prstGeom>
            <a:solidFill>
              <a:srgbClr val="6B89B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spcAft>
                  <a:spcPts val="600"/>
                </a:spcAft>
              </a:pPr>
              <a:r>
                <a:rPr lang="en-US" sz="2400" dirty="0">
                  <a:solidFill>
                    <a:prstClr val="white"/>
                  </a:solidFill>
                </a:rPr>
                <a:t>Budget</a:t>
              </a:r>
            </a:p>
          </p:txBody>
        </p:sp>
        <p:pic>
          <p:nvPicPr>
            <p:cNvPr id="7" name="Picture 6">
              <a:extLst>
                <a:ext uri="{FF2B5EF4-FFF2-40B4-BE49-F238E27FC236}">
                  <a16:creationId xmlns:a16="http://schemas.microsoft.com/office/drawing/2014/main" id="{CD9D8452-ECED-49CF-A201-92CC3286C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1" y="1381498"/>
              <a:ext cx="6595269" cy="4266314"/>
            </a:xfrm>
            <a:prstGeom prst="rect">
              <a:avLst/>
            </a:prstGeom>
            <a:ln w="28575">
              <a:solidFill>
                <a:schemeClr val="bg1"/>
              </a:solidFill>
            </a:ln>
          </p:spPr>
        </p:pic>
        <p:sp>
          <p:nvSpPr>
            <p:cNvPr id="13" name="Rectangle 12">
              <a:extLst>
                <a:ext uri="{FF2B5EF4-FFF2-40B4-BE49-F238E27FC236}">
                  <a16:creationId xmlns:a16="http://schemas.microsoft.com/office/drawing/2014/main" id="{2B1D87FE-9F84-46A0-A4A2-5F2FD0236F97}"/>
                </a:ext>
              </a:extLst>
            </p:cNvPr>
            <p:cNvSpPr/>
            <p:nvPr/>
          </p:nvSpPr>
          <p:spPr>
            <a:xfrm>
              <a:off x="8999621" y="3514655"/>
              <a:ext cx="3192379" cy="2133157"/>
            </a:xfrm>
            <a:prstGeom prst="rect">
              <a:avLst/>
            </a:prstGeom>
            <a:solidFill>
              <a:srgbClr val="9AADC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lnSpc>
                  <a:spcPts val="2600"/>
                </a:lnSpc>
                <a:spcAft>
                  <a:spcPts val="600"/>
                </a:spcAft>
              </a:pPr>
              <a:r>
                <a:rPr lang="en-US" sz="2400" dirty="0">
                  <a:solidFill>
                    <a:prstClr val="white"/>
                  </a:solidFill>
                </a:rPr>
                <a:t>Volunteer Coordination</a:t>
              </a:r>
            </a:p>
          </p:txBody>
        </p:sp>
        <p:sp>
          <p:nvSpPr>
            <p:cNvPr id="11" name="Rectangle 10">
              <a:extLst>
                <a:ext uri="{FF2B5EF4-FFF2-40B4-BE49-F238E27FC236}">
                  <a16:creationId xmlns:a16="http://schemas.microsoft.com/office/drawing/2014/main" id="{C1139E45-02BE-42A7-B685-AB1D690A045E}"/>
                </a:ext>
              </a:extLst>
            </p:cNvPr>
            <p:cNvSpPr/>
            <p:nvPr/>
          </p:nvSpPr>
          <p:spPr>
            <a:xfrm>
              <a:off x="5826836" y="1381497"/>
              <a:ext cx="3192379" cy="2133157"/>
            </a:xfrm>
            <a:prstGeom prst="rect">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lnSpc>
                  <a:spcPts val="2500"/>
                </a:lnSpc>
                <a:spcAft>
                  <a:spcPts val="600"/>
                </a:spcAft>
              </a:pPr>
              <a:r>
                <a:rPr lang="en-US" sz="2400" dirty="0">
                  <a:solidFill>
                    <a:prstClr val="white"/>
                  </a:solidFill>
                </a:rPr>
                <a:t>Collaboration</a:t>
              </a:r>
            </a:p>
          </p:txBody>
        </p:sp>
        <p:sp>
          <p:nvSpPr>
            <p:cNvPr id="10" name="Rectangle 9">
              <a:extLst>
                <a:ext uri="{FF2B5EF4-FFF2-40B4-BE49-F238E27FC236}">
                  <a16:creationId xmlns:a16="http://schemas.microsoft.com/office/drawing/2014/main" id="{CC2BE170-8723-4288-9107-03D77FAE440D}"/>
                </a:ext>
              </a:extLst>
            </p:cNvPr>
            <p:cNvSpPr/>
            <p:nvPr/>
          </p:nvSpPr>
          <p:spPr>
            <a:xfrm>
              <a:off x="5826836" y="3514655"/>
              <a:ext cx="3192379" cy="2133157"/>
            </a:xfrm>
            <a:prstGeom prst="rect">
              <a:avLst/>
            </a:prstGeom>
            <a:solidFill>
              <a:srgbClr val="39619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lnSpc>
                  <a:spcPts val="2600"/>
                </a:lnSpc>
                <a:spcAft>
                  <a:spcPts val="600"/>
                </a:spcAft>
              </a:pPr>
              <a:r>
                <a:rPr lang="en-US" sz="2400" dirty="0">
                  <a:solidFill>
                    <a:prstClr val="white"/>
                  </a:solidFill>
                </a:rPr>
                <a:t>Timeline</a:t>
              </a:r>
            </a:p>
          </p:txBody>
        </p:sp>
      </p:grpSp>
      <p:pic>
        <p:nvPicPr>
          <p:cNvPr id="15" name="Picture 14">
            <a:extLst>
              <a:ext uri="{FF2B5EF4-FFF2-40B4-BE49-F238E27FC236}">
                <a16:creationId xmlns:a16="http://schemas.microsoft.com/office/drawing/2014/main" id="{B8295C0C-B1D2-41E2-A955-FB1EB1FA62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574" y="6665634"/>
            <a:ext cx="13527553" cy="213176"/>
          </a:xfrm>
          <a:prstGeom prst="rect">
            <a:avLst/>
          </a:prstGeom>
        </p:spPr>
      </p:pic>
    </p:spTree>
    <p:extLst>
      <p:ext uri="{BB962C8B-B14F-4D97-AF65-F5344CB8AC3E}">
        <p14:creationId xmlns:p14="http://schemas.microsoft.com/office/powerpoint/2010/main" val="84856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25B14-5BB7-4D51-9693-F08F4142176C}"/>
              </a:ext>
            </a:extLst>
          </p:cNvPr>
          <p:cNvSpPr txBox="1"/>
          <p:nvPr/>
        </p:nvSpPr>
        <p:spPr>
          <a:xfrm>
            <a:off x="478303" y="282527"/>
            <a:ext cx="7604152" cy="769441"/>
          </a:xfrm>
          <a:prstGeom prst="rect">
            <a:avLst/>
          </a:prstGeom>
          <a:noFill/>
        </p:spPr>
        <p:txBody>
          <a:bodyPr wrap="square" rtlCol="0">
            <a:spAutoFit/>
          </a:bodyPr>
          <a:lstStyle/>
          <a:p>
            <a:r>
              <a:rPr lang="en-US" sz="4400" b="1" dirty="0"/>
              <a:t>Promotion</a:t>
            </a:r>
          </a:p>
        </p:txBody>
      </p:sp>
      <p:pic>
        <p:nvPicPr>
          <p:cNvPr id="3" name="Picture 2">
            <a:extLst>
              <a:ext uri="{FF2B5EF4-FFF2-40B4-BE49-F238E27FC236}">
                <a16:creationId xmlns:a16="http://schemas.microsoft.com/office/drawing/2014/main" id="{CB473919-9080-4531-A613-178BD39C9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112" y="192366"/>
            <a:ext cx="2244309" cy="478786"/>
          </a:xfrm>
          <a:prstGeom prst="rect">
            <a:avLst/>
          </a:prstGeom>
        </p:spPr>
      </p:pic>
      <p:pic>
        <p:nvPicPr>
          <p:cNvPr id="4" name="Picture 3" descr="CUFstripedelement.png">
            <a:extLst>
              <a:ext uri="{FF2B5EF4-FFF2-40B4-BE49-F238E27FC236}">
                <a16:creationId xmlns:a16="http://schemas.microsoft.com/office/drawing/2014/main" id="{2CE4D28A-5FCC-4D74-9766-CBA716D2A597}"/>
              </a:ext>
            </a:extLst>
          </p:cNvPr>
          <p:cNvPicPr>
            <a:picLocks noChangeAspect="1"/>
          </p:cNvPicPr>
          <p:nvPr/>
        </p:nvPicPr>
        <p:blipFill>
          <a:blip r:embed="rId4" cstate="print"/>
          <a:stretch>
            <a:fillRect/>
          </a:stretch>
        </p:blipFill>
        <p:spPr>
          <a:xfrm>
            <a:off x="-788794" y="6665634"/>
            <a:ext cx="13541994" cy="213176"/>
          </a:xfrm>
          <a:prstGeom prst="rect">
            <a:avLst/>
          </a:prstGeom>
        </p:spPr>
      </p:pic>
      <p:sp>
        <p:nvSpPr>
          <p:cNvPr id="9" name="Rectangle 8">
            <a:extLst>
              <a:ext uri="{FF2B5EF4-FFF2-40B4-BE49-F238E27FC236}">
                <a16:creationId xmlns:a16="http://schemas.microsoft.com/office/drawing/2014/main" id="{F9105B0C-6DB1-4B03-8703-10957F32C0FC}"/>
              </a:ext>
            </a:extLst>
          </p:cNvPr>
          <p:cNvSpPr/>
          <p:nvPr/>
        </p:nvSpPr>
        <p:spPr>
          <a:xfrm>
            <a:off x="478303" y="1312170"/>
            <a:ext cx="5094515" cy="4849052"/>
          </a:xfrm>
          <a:prstGeom prst="rect">
            <a:avLst/>
          </a:prstGeom>
          <a:solidFill>
            <a:srgbClr val="902F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340E77F-04C1-4921-A911-E1815DEDF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99030">
            <a:off x="5419108" y="1466653"/>
            <a:ext cx="3402578" cy="4393106"/>
          </a:xfrm>
          <a:prstGeom prst="rect">
            <a:avLst/>
          </a:prstGeom>
          <a:ln w="28575">
            <a:solidFill>
              <a:schemeClr val="bg1"/>
            </a:solidFill>
          </a:ln>
        </p:spPr>
      </p:pic>
      <p:sp>
        <p:nvSpPr>
          <p:cNvPr id="6" name="TextBox 5">
            <a:extLst>
              <a:ext uri="{FF2B5EF4-FFF2-40B4-BE49-F238E27FC236}">
                <a16:creationId xmlns:a16="http://schemas.microsoft.com/office/drawing/2014/main" id="{9A626485-BB36-4937-8A5E-234BCF2D141C}"/>
              </a:ext>
            </a:extLst>
          </p:cNvPr>
          <p:cNvSpPr txBox="1"/>
          <p:nvPr/>
        </p:nvSpPr>
        <p:spPr>
          <a:xfrm>
            <a:off x="478303" y="1785769"/>
            <a:ext cx="4593301" cy="3754874"/>
          </a:xfrm>
          <a:prstGeom prst="rect">
            <a:avLst/>
          </a:prstGeom>
          <a:noFill/>
        </p:spPr>
        <p:txBody>
          <a:bodyPr wrap="square" rtlCol="0" anchor="t">
            <a:spAutoFit/>
          </a:bodyPr>
          <a:lstStyle/>
          <a:p>
            <a:endParaRPr lang="en-US" dirty="0">
              <a:solidFill>
                <a:schemeClr val="bg1"/>
              </a:solidFill>
            </a:endParaRPr>
          </a:p>
          <a:p>
            <a:r>
              <a:rPr lang="en-US" sz="4000" b="1" dirty="0">
                <a:solidFill>
                  <a:schemeClr val="bg1"/>
                </a:solidFill>
              </a:rPr>
              <a:t>How are you spreading the word?</a:t>
            </a:r>
          </a:p>
          <a:p>
            <a:endParaRPr lang="en-US" sz="4000" b="1" dirty="0">
              <a:solidFill>
                <a:schemeClr val="bg1"/>
              </a:solidFill>
            </a:endParaRPr>
          </a:p>
          <a:p>
            <a:r>
              <a:rPr lang="en-US" sz="4000" b="1" dirty="0">
                <a:solidFill>
                  <a:schemeClr val="bg1"/>
                </a:solidFill>
              </a:rPr>
              <a:t>Are you using all of your resources?</a:t>
            </a:r>
            <a:endParaRPr lang="en-US" sz="2400" dirty="0">
              <a:solidFill>
                <a:schemeClr val="bg1"/>
              </a:solidFill>
            </a:endParaRPr>
          </a:p>
          <a:p>
            <a:endParaRPr lang="en-US" sz="2000" dirty="0">
              <a:solidFill>
                <a:schemeClr val="bg1"/>
              </a:solidFill>
            </a:endParaRPr>
          </a:p>
        </p:txBody>
      </p:sp>
      <p:pic>
        <p:nvPicPr>
          <p:cNvPr id="10" name="Picture 9">
            <a:extLst>
              <a:ext uri="{FF2B5EF4-FFF2-40B4-BE49-F238E27FC236}">
                <a16:creationId xmlns:a16="http://schemas.microsoft.com/office/drawing/2014/main" id="{A67A82E5-1E9A-4C60-9A07-7D373332F0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574" y="6665634"/>
            <a:ext cx="13527553" cy="213176"/>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F32ED471-36F2-4769-A978-AD383C7CE6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74939">
            <a:off x="8692077" y="1437848"/>
            <a:ext cx="3325868" cy="4490357"/>
          </a:xfrm>
          <a:prstGeom prst="rect">
            <a:avLst/>
          </a:prstGeom>
        </p:spPr>
      </p:pic>
    </p:spTree>
    <p:extLst>
      <p:ext uri="{BB962C8B-B14F-4D97-AF65-F5344CB8AC3E}">
        <p14:creationId xmlns:p14="http://schemas.microsoft.com/office/powerpoint/2010/main" val="166920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AB80BB9-1191-4542-83C8-EDA4B1EA93B8}"/>
              </a:ext>
            </a:extLst>
          </p:cNvPr>
          <p:cNvSpPr/>
          <p:nvPr/>
        </p:nvSpPr>
        <p:spPr>
          <a:xfrm>
            <a:off x="6040626" y="1034247"/>
            <a:ext cx="6151374" cy="1569868"/>
          </a:xfrm>
          <a:prstGeom prst="rect">
            <a:avLst/>
          </a:prstGeom>
          <a:solidFill>
            <a:srgbClr val="FD8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Give</a:t>
            </a:r>
            <a:r>
              <a:rPr lang="en-US" sz="4000" b="1" dirty="0"/>
              <a:t> Thanks</a:t>
            </a:r>
          </a:p>
        </p:txBody>
      </p:sp>
      <p:sp>
        <p:nvSpPr>
          <p:cNvPr id="2" name="TextBox 1">
            <a:extLst>
              <a:ext uri="{FF2B5EF4-FFF2-40B4-BE49-F238E27FC236}">
                <a16:creationId xmlns:a16="http://schemas.microsoft.com/office/drawing/2014/main" id="{C5125B14-5BB7-4D51-9693-F08F4142176C}"/>
              </a:ext>
            </a:extLst>
          </p:cNvPr>
          <p:cNvSpPr txBox="1"/>
          <p:nvPr/>
        </p:nvSpPr>
        <p:spPr>
          <a:xfrm>
            <a:off x="478303" y="282527"/>
            <a:ext cx="7582486" cy="769441"/>
          </a:xfrm>
          <a:prstGeom prst="rect">
            <a:avLst/>
          </a:prstGeom>
          <a:noFill/>
        </p:spPr>
        <p:txBody>
          <a:bodyPr wrap="square" rtlCol="0">
            <a:spAutoFit/>
          </a:bodyPr>
          <a:lstStyle/>
          <a:p>
            <a:r>
              <a:rPr lang="en-US" sz="4400" b="1" dirty="0"/>
              <a:t>Follow-up</a:t>
            </a:r>
          </a:p>
        </p:txBody>
      </p:sp>
      <p:pic>
        <p:nvPicPr>
          <p:cNvPr id="3" name="Picture 2">
            <a:extLst>
              <a:ext uri="{FF2B5EF4-FFF2-40B4-BE49-F238E27FC236}">
                <a16:creationId xmlns:a16="http://schemas.microsoft.com/office/drawing/2014/main" id="{CB473919-9080-4531-A613-178BD39C9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112" y="192366"/>
            <a:ext cx="2244309" cy="478786"/>
          </a:xfrm>
          <a:prstGeom prst="rect">
            <a:avLst/>
          </a:prstGeom>
        </p:spPr>
      </p:pic>
      <p:pic>
        <p:nvPicPr>
          <p:cNvPr id="4" name="Picture 3" descr="CUFstripedelement.png">
            <a:extLst>
              <a:ext uri="{FF2B5EF4-FFF2-40B4-BE49-F238E27FC236}">
                <a16:creationId xmlns:a16="http://schemas.microsoft.com/office/drawing/2014/main" id="{2CE4D28A-5FCC-4D74-9766-CBA716D2A597}"/>
              </a:ext>
            </a:extLst>
          </p:cNvPr>
          <p:cNvPicPr>
            <a:picLocks noChangeAspect="1"/>
          </p:cNvPicPr>
          <p:nvPr/>
        </p:nvPicPr>
        <p:blipFill>
          <a:blip r:embed="rId4" cstate="print"/>
          <a:stretch>
            <a:fillRect/>
          </a:stretch>
        </p:blipFill>
        <p:spPr>
          <a:xfrm>
            <a:off x="-788794" y="6665634"/>
            <a:ext cx="13541994" cy="213176"/>
          </a:xfrm>
          <a:prstGeom prst="rect">
            <a:avLst/>
          </a:prstGeom>
        </p:spPr>
      </p:pic>
      <p:pic>
        <p:nvPicPr>
          <p:cNvPr id="13" name="Picture 12">
            <a:extLst>
              <a:ext uri="{FF2B5EF4-FFF2-40B4-BE49-F238E27FC236}">
                <a16:creationId xmlns:a16="http://schemas.microsoft.com/office/drawing/2014/main" id="{9143343B-C1E6-4BA5-A914-A15DF6A2F3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303" y="1133895"/>
            <a:ext cx="5224478" cy="5224478"/>
          </a:xfrm>
          <a:prstGeom prst="rect">
            <a:avLst/>
          </a:prstGeom>
        </p:spPr>
      </p:pic>
      <p:pic>
        <p:nvPicPr>
          <p:cNvPr id="14" name="Picture 13">
            <a:extLst>
              <a:ext uri="{FF2B5EF4-FFF2-40B4-BE49-F238E27FC236}">
                <a16:creationId xmlns:a16="http://schemas.microsoft.com/office/drawing/2014/main" id="{65CEC489-FBE4-448F-BF18-C236FB4B1C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574" y="6665634"/>
            <a:ext cx="13527553" cy="213176"/>
          </a:xfrm>
          <a:prstGeom prst="rect">
            <a:avLst/>
          </a:prstGeom>
        </p:spPr>
      </p:pic>
      <p:sp>
        <p:nvSpPr>
          <p:cNvPr id="8" name="TextBox 7">
            <a:extLst>
              <a:ext uri="{FF2B5EF4-FFF2-40B4-BE49-F238E27FC236}">
                <a16:creationId xmlns:a16="http://schemas.microsoft.com/office/drawing/2014/main" id="{8D416891-82B8-4FCA-9E99-D46E24965271}"/>
              </a:ext>
            </a:extLst>
          </p:cNvPr>
          <p:cNvSpPr txBox="1"/>
          <p:nvPr/>
        </p:nvSpPr>
        <p:spPr>
          <a:xfrm>
            <a:off x="6675191" y="4052430"/>
            <a:ext cx="4535897" cy="646331"/>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19" name="Rectangle 18">
            <a:extLst>
              <a:ext uri="{FF2B5EF4-FFF2-40B4-BE49-F238E27FC236}">
                <a16:creationId xmlns:a16="http://schemas.microsoft.com/office/drawing/2014/main" id="{E9289492-42AF-43ED-B6DA-51D7F10E4DE6}"/>
              </a:ext>
            </a:extLst>
          </p:cNvPr>
          <p:cNvSpPr/>
          <p:nvPr/>
        </p:nvSpPr>
        <p:spPr>
          <a:xfrm>
            <a:off x="6040626" y="4788505"/>
            <a:ext cx="6151374" cy="1569868"/>
          </a:xfrm>
          <a:prstGeom prst="rect">
            <a:avLst/>
          </a:prstGeom>
          <a:solidFill>
            <a:srgbClr val="FD8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Share Your Story</a:t>
            </a:r>
          </a:p>
        </p:txBody>
      </p:sp>
      <p:sp>
        <p:nvSpPr>
          <p:cNvPr id="20" name="Rectangle 19">
            <a:extLst>
              <a:ext uri="{FF2B5EF4-FFF2-40B4-BE49-F238E27FC236}">
                <a16:creationId xmlns:a16="http://schemas.microsoft.com/office/drawing/2014/main" id="{A143D9F6-A5BC-4AE4-BAC6-DFB0E8F07EBA}"/>
              </a:ext>
            </a:extLst>
          </p:cNvPr>
          <p:cNvSpPr/>
          <p:nvPr/>
        </p:nvSpPr>
        <p:spPr>
          <a:xfrm>
            <a:off x="6040626" y="2911376"/>
            <a:ext cx="6151374" cy="1569868"/>
          </a:xfrm>
          <a:prstGeom prst="rect">
            <a:avLst/>
          </a:prstGeom>
          <a:solidFill>
            <a:srgbClr val="FD8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Evaluate</a:t>
            </a:r>
          </a:p>
        </p:txBody>
      </p:sp>
    </p:spTree>
    <p:extLst>
      <p:ext uri="{BB962C8B-B14F-4D97-AF65-F5344CB8AC3E}">
        <p14:creationId xmlns:p14="http://schemas.microsoft.com/office/powerpoint/2010/main" val="89783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750" fill="hold"/>
                                        <p:tgtEl>
                                          <p:spTgt spid="20"/>
                                        </p:tgtEl>
                                        <p:attrNameLst>
                                          <p:attrName>ppt_x</p:attrName>
                                        </p:attrNameLst>
                                      </p:cBhvr>
                                      <p:tavLst>
                                        <p:tav tm="0">
                                          <p:val>
                                            <p:strVal val="1+#ppt_w/2"/>
                                          </p:val>
                                        </p:tav>
                                        <p:tav tm="100000">
                                          <p:val>
                                            <p:strVal val="#ppt_x"/>
                                          </p:val>
                                        </p:tav>
                                      </p:tavLst>
                                    </p:anim>
                                    <p:anim calcmode="lin" valueType="num">
                                      <p:cBhvr additive="base">
                                        <p:cTn id="14" dur="75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1+#ppt_w/2"/>
                                          </p:val>
                                        </p:tav>
                                        <p:tav tm="100000">
                                          <p:val>
                                            <p:strVal val="#ppt_x"/>
                                          </p:val>
                                        </p:tav>
                                      </p:tavLst>
                                    </p:anim>
                                    <p:anim calcmode="lin" valueType="num">
                                      <p:cBhvr additive="base">
                                        <p:cTn id="20"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214E145AE91E4E9FB38184492B0F0E" ma:contentTypeVersion="8" ma:contentTypeDescription="Create a new document." ma:contentTypeScope="" ma:versionID="59c4bed3f9b98f1a758d522b283d7733">
  <xsd:schema xmlns:xsd="http://www.w3.org/2001/XMLSchema" xmlns:xs="http://www.w3.org/2001/XMLSchema" xmlns:p="http://schemas.microsoft.com/office/2006/metadata/properties" xmlns:ns2="782112c9-e290-457f-ab49-071190aed921" xmlns:ns3="07f89ae2-24f0-4939-ba65-b5b311cbfa68" targetNamespace="http://schemas.microsoft.com/office/2006/metadata/properties" ma:root="true" ma:fieldsID="8426dc9d5d29e81aa2850c084a935323" ns2:_="" ns3:_="">
    <xsd:import namespace="782112c9-e290-457f-ab49-071190aed921"/>
    <xsd:import namespace="07f89ae2-24f0-4939-ba65-b5b311cbfa6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112c9-e290-457f-ab49-071190aed9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f89ae2-24f0-4939-ba65-b5b311cbfa6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E1BDC6-AE1B-4A79-A8DC-DC12040EA4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2112c9-e290-457f-ab49-071190aed921"/>
    <ds:schemaRef ds:uri="07f89ae2-24f0-4939-ba65-b5b311cbfa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F2413C-967C-4D1C-BC9F-E077EB0B9E7E}">
  <ds:schemaRefs>
    <ds:schemaRef ds:uri="http://schemas.microsoft.com/sharepoint/v3/contenttype/forms"/>
  </ds:schemaRefs>
</ds:datastoreItem>
</file>

<file path=customXml/itemProps3.xml><?xml version="1.0" encoding="utf-8"?>
<ds:datastoreItem xmlns:ds="http://schemas.openxmlformats.org/officeDocument/2006/customXml" ds:itemID="{3408F7CE-F6AA-442D-A3DD-144B8FFCCF37}">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782112c9-e290-457f-ab49-071190aed921"/>
    <ds:schemaRef ds:uri="http://schemas.openxmlformats.org/package/2006/metadata/core-properties"/>
    <ds:schemaRef ds:uri="07f89ae2-24f0-4939-ba65-b5b311cbfa6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2689</TotalTime>
  <Words>1360</Words>
  <Application>Microsoft Office PowerPoint</Application>
  <PresentationFormat>Widescreen</PresentationFormat>
  <Paragraphs>155</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Rage Italic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Perucco</dc:creator>
  <cp:lastModifiedBy>Kaitlin Groeneweg</cp:lastModifiedBy>
  <cp:revision>4</cp:revision>
  <dcterms:modified xsi:type="dcterms:W3CDTF">2018-08-13T21:05:13Z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0x010100A3214E145AE91E4E9FB38184492B0F0E</vt:lpwstr>
  </property>
</Properties>
</file>